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71" r:id="rId6"/>
    <p:sldId id="264" r:id="rId7"/>
    <p:sldId id="272" r:id="rId8"/>
    <p:sldId id="265" r:id="rId9"/>
    <p:sldId id="273" r:id="rId10"/>
    <p:sldId id="266" r:id="rId11"/>
    <p:sldId id="274" r:id="rId12"/>
  </p:sldIdLst>
  <p:sldSz cx="12192000" cy="6858000"/>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8C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92EAB0-B0A5-40E5-861A-2A74275B4429}" v="11" dt="2025-05-22T16:01:50.7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6" autoAdjust="0"/>
    <p:restoredTop sz="94660"/>
  </p:normalViewPr>
  <p:slideViewPr>
    <p:cSldViewPr snapToGrid="0">
      <p:cViewPr varScale="1">
        <p:scale>
          <a:sx n="69" d="100"/>
          <a:sy n="69" d="100"/>
        </p:scale>
        <p:origin x="43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vonne Racine" userId="25b4ab55d6837cea" providerId="LiveId" clId="{2992EAB0-B0A5-40E5-861A-2A74275B4429}"/>
    <pc:docChg chg="custSel delSld modSld">
      <pc:chgData name="Yvonne Racine" userId="25b4ab55d6837cea" providerId="LiveId" clId="{2992EAB0-B0A5-40E5-861A-2A74275B4429}" dt="2025-05-22T16:01:50.729" v="47" actId="20577"/>
      <pc:docMkLst>
        <pc:docMk/>
      </pc:docMkLst>
      <pc:sldChg chg="modSp mod">
        <pc:chgData name="Yvonne Racine" userId="25b4ab55d6837cea" providerId="LiveId" clId="{2992EAB0-B0A5-40E5-861A-2A74275B4429}" dt="2025-05-22T15:46:40.552" v="8" actId="1076"/>
        <pc:sldMkLst>
          <pc:docMk/>
          <pc:sldMk cId="1475967952" sldId="256"/>
        </pc:sldMkLst>
        <pc:spChg chg="mod">
          <ac:chgData name="Yvonne Racine" userId="25b4ab55d6837cea" providerId="LiveId" clId="{2992EAB0-B0A5-40E5-861A-2A74275B4429}" dt="2025-05-22T15:46:40.552" v="8" actId="1076"/>
          <ac:spMkLst>
            <pc:docMk/>
            <pc:sldMk cId="1475967952" sldId="256"/>
            <ac:spMk id="2" creationId="{CD0BB713-7108-AF4B-748F-C7A49BB935EE}"/>
          </ac:spMkLst>
        </pc:spChg>
      </pc:sldChg>
      <pc:sldChg chg="del">
        <pc:chgData name="Yvonne Racine" userId="25b4ab55d6837cea" providerId="LiveId" clId="{2992EAB0-B0A5-40E5-861A-2A74275B4429}" dt="2025-04-24T20:29:16.767" v="0" actId="47"/>
        <pc:sldMkLst>
          <pc:docMk/>
          <pc:sldMk cId="1183738699" sldId="259"/>
        </pc:sldMkLst>
      </pc:sldChg>
      <pc:sldChg chg="del">
        <pc:chgData name="Yvonne Racine" userId="25b4ab55d6837cea" providerId="LiveId" clId="{2992EAB0-B0A5-40E5-861A-2A74275B4429}" dt="2025-04-24T20:29:16.767" v="0" actId="47"/>
        <pc:sldMkLst>
          <pc:docMk/>
          <pc:sldMk cId="3753686972" sldId="260"/>
        </pc:sldMkLst>
      </pc:sldChg>
      <pc:sldChg chg="del">
        <pc:chgData name="Yvonne Racine" userId="25b4ab55d6837cea" providerId="LiveId" clId="{2992EAB0-B0A5-40E5-861A-2A74275B4429}" dt="2025-04-24T20:29:16.767" v="0" actId="47"/>
        <pc:sldMkLst>
          <pc:docMk/>
          <pc:sldMk cId="626605805" sldId="261"/>
        </pc:sldMkLst>
      </pc:sldChg>
      <pc:sldChg chg="del">
        <pc:chgData name="Yvonne Racine" userId="25b4ab55d6837cea" providerId="LiveId" clId="{2992EAB0-B0A5-40E5-861A-2A74275B4429}" dt="2025-04-24T20:29:16.767" v="0" actId="47"/>
        <pc:sldMkLst>
          <pc:docMk/>
          <pc:sldMk cId="1080921833" sldId="262"/>
        </pc:sldMkLst>
      </pc:sldChg>
      <pc:sldChg chg="del">
        <pc:chgData name="Yvonne Racine" userId="25b4ab55d6837cea" providerId="LiveId" clId="{2992EAB0-B0A5-40E5-861A-2A74275B4429}" dt="2025-04-24T20:29:16.767" v="0" actId="47"/>
        <pc:sldMkLst>
          <pc:docMk/>
          <pc:sldMk cId="4291152322" sldId="267"/>
        </pc:sldMkLst>
      </pc:sldChg>
      <pc:sldChg chg="del">
        <pc:chgData name="Yvonne Racine" userId="25b4ab55d6837cea" providerId="LiveId" clId="{2992EAB0-B0A5-40E5-861A-2A74275B4429}" dt="2025-04-24T20:29:16.767" v="0" actId="47"/>
        <pc:sldMkLst>
          <pc:docMk/>
          <pc:sldMk cId="518841522" sldId="268"/>
        </pc:sldMkLst>
      </pc:sldChg>
      <pc:sldChg chg="del">
        <pc:chgData name="Yvonne Racine" userId="25b4ab55d6837cea" providerId="LiveId" clId="{2992EAB0-B0A5-40E5-861A-2A74275B4429}" dt="2025-04-24T20:29:16.767" v="0" actId="47"/>
        <pc:sldMkLst>
          <pc:docMk/>
          <pc:sldMk cId="264306904" sldId="269"/>
        </pc:sldMkLst>
      </pc:sldChg>
      <pc:sldChg chg="del">
        <pc:chgData name="Yvonne Racine" userId="25b4ab55d6837cea" providerId="LiveId" clId="{2992EAB0-B0A5-40E5-861A-2A74275B4429}" dt="2025-04-24T20:29:16.767" v="0" actId="47"/>
        <pc:sldMkLst>
          <pc:docMk/>
          <pc:sldMk cId="463756866" sldId="270"/>
        </pc:sldMkLst>
      </pc:sldChg>
      <pc:sldChg chg="modSp mod">
        <pc:chgData name="Yvonne Racine" userId="25b4ab55d6837cea" providerId="LiveId" clId="{2992EAB0-B0A5-40E5-861A-2A74275B4429}" dt="2025-05-22T15:47:44.546" v="28" actId="6549"/>
        <pc:sldMkLst>
          <pc:docMk/>
          <pc:sldMk cId="3777297231" sldId="271"/>
        </pc:sldMkLst>
        <pc:spChg chg="mod">
          <ac:chgData name="Yvonne Racine" userId="25b4ab55d6837cea" providerId="LiveId" clId="{2992EAB0-B0A5-40E5-861A-2A74275B4429}" dt="2025-05-22T15:47:44.546" v="28" actId="6549"/>
          <ac:spMkLst>
            <pc:docMk/>
            <pc:sldMk cId="3777297231" sldId="271"/>
            <ac:spMk id="2" creationId="{78A1287E-5F1E-0717-DCC7-981F9B02796D}"/>
          </ac:spMkLst>
        </pc:spChg>
      </pc:sldChg>
      <pc:sldChg chg="modSp mod">
        <pc:chgData name="Yvonne Racine" userId="25b4ab55d6837cea" providerId="LiveId" clId="{2992EAB0-B0A5-40E5-861A-2A74275B4429}" dt="2025-05-22T15:48:55.077" v="37" actId="20577"/>
        <pc:sldMkLst>
          <pc:docMk/>
          <pc:sldMk cId="1452779387" sldId="273"/>
        </pc:sldMkLst>
        <pc:spChg chg="mod">
          <ac:chgData name="Yvonne Racine" userId="25b4ab55d6837cea" providerId="LiveId" clId="{2992EAB0-B0A5-40E5-861A-2A74275B4429}" dt="2025-05-22T15:48:55.077" v="37" actId="20577"/>
          <ac:spMkLst>
            <pc:docMk/>
            <pc:sldMk cId="1452779387" sldId="273"/>
            <ac:spMk id="3" creationId="{C3BD3024-D153-920C-18E5-B214763E9484}"/>
          </ac:spMkLst>
        </pc:spChg>
      </pc:sldChg>
      <pc:sldChg chg="modSp">
        <pc:chgData name="Yvonne Racine" userId="25b4ab55d6837cea" providerId="LiveId" clId="{2992EAB0-B0A5-40E5-861A-2A74275B4429}" dt="2025-05-22T16:01:50.729" v="47" actId="20577"/>
        <pc:sldMkLst>
          <pc:docMk/>
          <pc:sldMk cId="3704786305" sldId="274"/>
        </pc:sldMkLst>
        <pc:graphicFrameChg chg="mod">
          <ac:chgData name="Yvonne Racine" userId="25b4ab55d6837cea" providerId="LiveId" clId="{2992EAB0-B0A5-40E5-861A-2A74275B4429}" dt="2025-05-22T16:01:50.729" v="47" actId="20577"/>
          <ac:graphicFrameMkLst>
            <pc:docMk/>
            <pc:sldMk cId="3704786305" sldId="274"/>
            <ac:graphicFrameMk id="3" creationId="{7F72601A-34AB-517F-9710-B011EA96EE3F}"/>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F17EFC-7390-4005-AD8D-1E57A568035A}" type="doc">
      <dgm:prSet loTypeId="urn:microsoft.com/office/officeart/2005/8/layout/vList2" loCatId="list" qsTypeId="urn:microsoft.com/office/officeart/2005/8/quickstyle/3d1" qsCatId="3D" csTypeId="urn:microsoft.com/office/officeart/2005/8/colors/accent0_3" csCatId="mainScheme"/>
      <dgm:spPr/>
      <dgm:t>
        <a:bodyPr/>
        <a:lstStyle/>
        <a:p>
          <a:endParaRPr lang="en-CA"/>
        </a:p>
      </dgm:t>
    </dgm:pt>
    <dgm:pt modelId="{9761FB40-8E4D-47BF-BEE5-E8D64B61AC79}">
      <dgm:prSet/>
      <dgm:spPr/>
      <dgm:t>
        <a:bodyPr/>
        <a:lstStyle/>
        <a:p>
          <a:r>
            <a:rPr lang="en-US" dirty="0"/>
            <a:t>Blessed are those who are persecuted for the sake of righteousness, for theirs is the kingdom of heaven.</a:t>
          </a:r>
          <a:br>
            <a:rPr lang="en-US" dirty="0"/>
          </a:br>
          <a:br>
            <a:rPr lang="en-US" dirty="0"/>
          </a:br>
          <a:r>
            <a:rPr lang="en-US" dirty="0"/>
            <a:t>Blessed are you when people revile you and persecute you and utter all kinds of evil against you falsely on my account. Rejoice and be glad, for your reward is great in heaven, for in the same way they persecuted the prophets who were before you.</a:t>
          </a:r>
          <a:endParaRPr lang="en-CA" dirty="0"/>
        </a:p>
      </dgm:t>
    </dgm:pt>
    <dgm:pt modelId="{BC49B218-1622-41D3-8849-E568A6C33683}" type="parTrans" cxnId="{71EE0560-E957-48DB-96D5-79CC90B2A3E7}">
      <dgm:prSet/>
      <dgm:spPr/>
      <dgm:t>
        <a:bodyPr/>
        <a:lstStyle/>
        <a:p>
          <a:endParaRPr lang="en-CA"/>
        </a:p>
      </dgm:t>
    </dgm:pt>
    <dgm:pt modelId="{2D563E67-78D8-4B4F-95C0-9D4A6EDF72BA}" type="sibTrans" cxnId="{71EE0560-E957-48DB-96D5-79CC90B2A3E7}">
      <dgm:prSet/>
      <dgm:spPr/>
      <dgm:t>
        <a:bodyPr/>
        <a:lstStyle/>
        <a:p>
          <a:endParaRPr lang="en-CA"/>
        </a:p>
      </dgm:t>
    </dgm:pt>
    <dgm:pt modelId="{33FCDE74-A4BA-4EB8-9EE2-F008DD62B0AC}" type="pres">
      <dgm:prSet presAssocID="{2CF17EFC-7390-4005-AD8D-1E57A568035A}" presName="linear" presStyleCnt="0">
        <dgm:presLayoutVars>
          <dgm:animLvl val="lvl"/>
          <dgm:resizeHandles val="exact"/>
        </dgm:presLayoutVars>
      </dgm:prSet>
      <dgm:spPr/>
    </dgm:pt>
    <dgm:pt modelId="{313CEFC5-4F90-4CBE-AA30-C9EC917C42B4}" type="pres">
      <dgm:prSet presAssocID="{9761FB40-8E4D-47BF-BEE5-E8D64B61AC79}" presName="parentText" presStyleLbl="node1" presStyleIdx="0" presStyleCnt="1" custLinFactNeighborX="2025" custLinFactNeighborY="26220">
        <dgm:presLayoutVars>
          <dgm:chMax val="0"/>
          <dgm:bulletEnabled val="1"/>
        </dgm:presLayoutVars>
      </dgm:prSet>
      <dgm:spPr/>
    </dgm:pt>
  </dgm:ptLst>
  <dgm:cxnLst>
    <dgm:cxn modelId="{EEFF7605-800B-4CF5-946C-19A86FB494F0}" type="presOf" srcId="{9761FB40-8E4D-47BF-BEE5-E8D64B61AC79}" destId="{313CEFC5-4F90-4CBE-AA30-C9EC917C42B4}" srcOrd="0" destOrd="0" presId="urn:microsoft.com/office/officeart/2005/8/layout/vList2"/>
    <dgm:cxn modelId="{5408A05E-D822-4314-B4FA-DA911E73C6E2}" type="presOf" srcId="{2CF17EFC-7390-4005-AD8D-1E57A568035A}" destId="{33FCDE74-A4BA-4EB8-9EE2-F008DD62B0AC}" srcOrd="0" destOrd="0" presId="urn:microsoft.com/office/officeart/2005/8/layout/vList2"/>
    <dgm:cxn modelId="{71EE0560-E957-48DB-96D5-79CC90B2A3E7}" srcId="{2CF17EFC-7390-4005-AD8D-1E57A568035A}" destId="{9761FB40-8E4D-47BF-BEE5-E8D64B61AC79}" srcOrd="0" destOrd="0" parTransId="{BC49B218-1622-41D3-8849-E568A6C33683}" sibTransId="{2D563E67-78D8-4B4F-95C0-9D4A6EDF72BA}"/>
    <dgm:cxn modelId="{135D38E6-A749-47A1-9FE9-C5694BC760DB}" type="presParOf" srcId="{33FCDE74-A4BA-4EB8-9EE2-F008DD62B0AC}" destId="{313CEFC5-4F90-4CBE-AA30-C9EC917C42B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2CF17EFC-7390-4005-AD8D-1E57A568035A}"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CA"/>
        </a:p>
      </dgm:t>
    </dgm:pt>
    <dgm:pt modelId="{9761FB40-8E4D-47BF-BEE5-E8D64B61AC79}">
      <dgm:prSet custT="1"/>
      <dgm:spPr/>
      <dgm:t>
        <a:bodyPr/>
        <a:lstStyle/>
        <a:p>
          <a:r>
            <a:rPr lang="en-US" sz="3600" dirty="0"/>
            <a:t>Be of good cheer if you should find </a:t>
          </a:r>
          <a:r>
            <a:rPr lang="en-US" sz="3600"/>
            <a:t>others or your </a:t>
          </a:r>
          <a:r>
            <a:rPr lang="en-US" sz="3600" dirty="0"/>
            <a:t>ego panicking when you’ve made a commitment to live more from Christ consciousness. Persevere, it’s a sign that you're at the gates of heaven.</a:t>
          </a:r>
          <a:endParaRPr lang="en-CA" sz="3600" dirty="0"/>
        </a:p>
      </dgm:t>
    </dgm:pt>
    <dgm:pt modelId="{BC49B218-1622-41D3-8849-E568A6C33683}" type="parTrans" cxnId="{71EE0560-E957-48DB-96D5-79CC90B2A3E7}">
      <dgm:prSet/>
      <dgm:spPr/>
      <dgm:t>
        <a:bodyPr/>
        <a:lstStyle/>
        <a:p>
          <a:endParaRPr lang="en-CA"/>
        </a:p>
      </dgm:t>
    </dgm:pt>
    <dgm:pt modelId="{2D563E67-78D8-4B4F-95C0-9D4A6EDF72BA}" type="sibTrans" cxnId="{71EE0560-E957-48DB-96D5-79CC90B2A3E7}">
      <dgm:prSet/>
      <dgm:spPr/>
      <dgm:t>
        <a:bodyPr/>
        <a:lstStyle/>
        <a:p>
          <a:endParaRPr lang="en-CA"/>
        </a:p>
      </dgm:t>
    </dgm:pt>
    <dgm:pt modelId="{33FCDE74-A4BA-4EB8-9EE2-F008DD62B0AC}" type="pres">
      <dgm:prSet presAssocID="{2CF17EFC-7390-4005-AD8D-1E57A568035A}" presName="linear" presStyleCnt="0">
        <dgm:presLayoutVars>
          <dgm:animLvl val="lvl"/>
          <dgm:resizeHandles val="exact"/>
        </dgm:presLayoutVars>
      </dgm:prSet>
      <dgm:spPr/>
    </dgm:pt>
    <dgm:pt modelId="{313CEFC5-4F90-4CBE-AA30-C9EC917C42B4}" type="pres">
      <dgm:prSet presAssocID="{9761FB40-8E4D-47BF-BEE5-E8D64B61AC79}" presName="parentText" presStyleLbl="node1" presStyleIdx="0" presStyleCnt="1" custLinFactNeighborY="8799">
        <dgm:presLayoutVars>
          <dgm:chMax val="0"/>
          <dgm:bulletEnabled val="1"/>
        </dgm:presLayoutVars>
      </dgm:prSet>
      <dgm:spPr/>
    </dgm:pt>
  </dgm:ptLst>
  <dgm:cxnLst>
    <dgm:cxn modelId="{EEFF7605-800B-4CF5-946C-19A86FB494F0}" type="presOf" srcId="{9761FB40-8E4D-47BF-BEE5-E8D64B61AC79}" destId="{313CEFC5-4F90-4CBE-AA30-C9EC917C42B4}" srcOrd="0" destOrd="0" presId="urn:microsoft.com/office/officeart/2005/8/layout/vList2"/>
    <dgm:cxn modelId="{5408A05E-D822-4314-B4FA-DA911E73C6E2}" type="presOf" srcId="{2CF17EFC-7390-4005-AD8D-1E57A568035A}" destId="{33FCDE74-A4BA-4EB8-9EE2-F008DD62B0AC}" srcOrd="0" destOrd="0" presId="urn:microsoft.com/office/officeart/2005/8/layout/vList2"/>
    <dgm:cxn modelId="{71EE0560-E957-48DB-96D5-79CC90B2A3E7}" srcId="{2CF17EFC-7390-4005-AD8D-1E57A568035A}" destId="{9761FB40-8E4D-47BF-BEE5-E8D64B61AC79}" srcOrd="0" destOrd="0" parTransId="{BC49B218-1622-41D3-8849-E568A6C33683}" sibTransId="{2D563E67-78D8-4B4F-95C0-9D4A6EDF72BA}"/>
    <dgm:cxn modelId="{135D38E6-A749-47A1-9FE9-C5694BC760DB}" type="presParOf" srcId="{33FCDE74-A4BA-4EB8-9EE2-F008DD62B0AC}" destId="{313CEFC5-4F90-4CBE-AA30-C9EC917C42B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CEFC5-4F90-4CBE-AA30-C9EC917C42B4}">
      <dsp:nvSpPr>
        <dsp:cNvPr id="0" name=""/>
        <dsp:cNvSpPr/>
      </dsp:nvSpPr>
      <dsp:spPr>
        <a:xfrm>
          <a:off x="0" y="288868"/>
          <a:ext cx="10261599" cy="32760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Blessed are those who are persecuted for the sake of righteousness, for theirs is the kingdom of heaven.</a:t>
          </a:r>
          <a:br>
            <a:rPr lang="en-US" sz="2800" kern="1200" dirty="0"/>
          </a:br>
          <a:br>
            <a:rPr lang="en-US" sz="2800" kern="1200" dirty="0"/>
          </a:br>
          <a:r>
            <a:rPr lang="en-US" sz="2800" kern="1200" dirty="0"/>
            <a:t>Blessed are you when people revile you and persecute you and utter all kinds of evil against you falsely on my account. Rejoice and be glad, for your reward is great in heaven, for in the same way they persecuted the prophets who were before you.</a:t>
          </a:r>
          <a:endParaRPr lang="en-CA" sz="2800" kern="1200" dirty="0"/>
        </a:p>
      </dsp:txBody>
      <dsp:txXfrm>
        <a:off x="159921" y="448789"/>
        <a:ext cx="9941757" cy="29561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CEFC5-4F90-4CBE-AA30-C9EC917C42B4}">
      <dsp:nvSpPr>
        <dsp:cNvPr id="0" name=""/>
        <dsp:cNvSpPr/>
      </dsp:nvSpPr>
      <dsp:spPr>
        <a:xfrm>
          <a:off x="0" y="446818"/>
          <a:ext cx="10261599" cy="311805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Be of good cheer if you should find </a:t>
          </a:r>
          <a:r>
            <a:rPr lang="en-US" sz="3600" kern="1200"/>
            <a:t>others or your </a:t>
          </a:r>
          <a:r>
            <a:rPr lang="en-US" sz="3600" kern="1200" dirty="0"/>
            <a:t>ego panicking when you’ve made a commitment to live more from Christ consciousness. Persevere, it’s a sign that you're at the gates of heaven.</a:t>
          </a:r>
          <a:endParaRPr lang="en-CA" sz="3600" kern="1200" dirty="0"/>
        </a:p>
      </dsp:txBody>
      <dsp:txXfrm>
        <a:off x="152211" y="599029"/>
        <a:ext cx="9957177" cy="28136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9D03E-FBB8-CC88-A626-DB5D257D2D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CEB677A-5D32-355E-50F6-BCF772F6DB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99C96DA-B827-D777-5AEC-DF8BFD8A65A0}"/>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5" name="Footer Placeholder 4">
            <a:extLst>
              <a:ext uri="{FF2B5EF4-FFF2-40B4-BE49-F238E27FC236}">
                <a16:creationId xmlns:a16="http://schemas.microsoft.com/office/drawing/2014/main" id="{10BA9712-8C56-66B4-A8FC-717E3B215B0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5D088CF-F776-8E0A-B198-A1BD12FFA06A}"/>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264253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AC609-C913-2368-35CD-57D9768971F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6B388FE-92E1-CAF1-AF1D-B1A3D20CEA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A4CFC00-585E-EF20-E7C2-69D5255A95C1}"/>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5" name="Footer Placeholder 4">
            <a:extLst>
              <a:ext uri="{FF2B5EF4-FFF2-40B4-BE49-F238E27FC236}">
                <a16:creationId xmlns:a16="http://schemas.microsoft.com/office/drawing/2014/main" id="{08562937-FEBD-266A-5D2C-84948BA8939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B5E21E5-9393-C3B6-D0BA-F60FC795BB80}"/>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215316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DF6BAE-02DB-F22F-91CF-5944B420DC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88875F1-E560-109F-0198-06DACC984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E55FA66-EB9D-AE54-6498-11F9FBB8F92E}"/>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5" name="Footer Placeholder 4">
            <a:extLst>
              <a:ext uri="{FF2B5EF4-FFF2-40B4-BE49-F238E27FC236}">
                <a16:creationId xmlns:a16="http://schemas.microsoft.com/office/drawing/2014/main" id="{7F33E525-8479-8DB7-1C08-0DA5016BB29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113F7A0-3C0A-870B-F82D-DC68DBBB4A46}"/>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418311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AAB40-9026-C677-FADF-AE469627301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60E669C-BD9E-4036-8AEE-9EDCDFED2D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23D26F7-E99C-DC6B-BE8D-04C4750D628F}"/>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5" name="Footer Placeholder 4">
            <a:extLst>
              <a:ext uri="{FF2B5EF4-FFF2-40B4-BE49-F238E27FC236}">
                <a16:creationId xmlns:a16="http://schemas.microsoft.com/office/drawing/2014/main" id="{164848B5-1AB5-59E8-4C49-CFD8A6ED4FF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77B8A66-7A01-9DC1-1113-4623A03B0BB9}"/>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16798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2F66-7B75-E9D4-A54F-072B998D17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0401E29-45BF-E8A8-C043-B35A599276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26FF77-A840-ED95-3493-3140CF8A120A}"/>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5" name="Footer Placeholder 4">
            <a:extLst>
              <a:ext uri="{FF2B5EF4-FFF2-40B4-BE49-F238E27FC236}">
                <a16:creationId xmlns:a16="http://schemas.microsoft.com/office/drawing/2014/main" id="{C3E2B5F4-3F7F-015C-C6A9-B98526945F4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FD0B44-7710-CA26-D8FD-65EBB42AE447}"/>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454066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B4EB-1E39-790F-2246-4FC895EFD2D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FE45C03-CBD1-8E97-90E9-B9C40256A3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5DA5228-61E2-CC69-3F35-7DA7E2E0BE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AD7B060-E804-641A-4223-AD3FAE688D1B}"/>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6" name="Footer Placeholder 5">
            <a:extLst>
              <a:ext uri="{FF2B5EF4-FFF2-40B4-BE49-F238E27FC236}">
                <a16:creationId xmlns:a16="http://schemas.microsoft.com/office/drawing/2014/main" id="{73BDBE05-33D5-0CB5-707F-28ECF9EF443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59E9AC2-2F44-774F-C9FF-0F09CBC71702}"/>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626973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D5D93-5452-B836-A6B7-1470C0569EB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B9C58C1-0DC1-A91A-83CC-9D074A22AC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409AA-0A83-3110-AD96-78C19E4A51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B25EADB-E6BF-8E6F-DAB7-4FFD06D6F8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57D305-CDDE-9D04-E402-312292F7BF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281A89A-ABDC-CD08-2396-42F4AF8B7860}"/>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8" name="Footer Placeholder 7">
            <a:extLst>
              <a:ext uri="{FF2B5EF4-FFF2-40B4-BE49-F238E27FC236}">
                <a16:creationId xmlns:a16="http://schemas.microsoft.com/office/drawing/2014/main" id="{C00C678C-5918-F30D-EC81-5AAD0BA9DAF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CE7503E-4893-A09A-4898-422D511C7EA1}"/>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302651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C8E66-27AA-0D22-26F3-2663FC24D47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34CADD6-8088-CBBC-F4F6-4BB570CD3F4B}"/>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4" name="Footer Placeholder 3">
            <a:extLst>
              <a:ext uri="{FF2B5EF4-FFF2-40B4-BE49-F238E27FC236}">
                <a16:creationId xmlns:a16="http://schemas.microsoft.com/office/drawing/2014/main" id="{D3E21A74-E2FE-F7BF-7FBF-0EFC75DE5C4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AD5E3DE-1A2B-E97B-4891-2A99EBFFC7EA}"/>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271937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9C08F7-617B-600D-5513-2678137B9AD8}"/>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3" name="Footer Placeholder 2">
            <a:extLst>
              <a:ext uri="{FF2B5EF4-FFF2-40B4-BE49-F238E27FC236}">
                <a16:creationId xmlns:a16="http://schemas.microsoft.com/office/drawing/2014/main" id="{A4C66E0F-9B7F-B23B-0E14-0CE9C202DDA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118045F-19AF-8730-8F00-FCF0E2FD4768}"/>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122695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354E1-2834-C362-7F3F-B5FA285FE4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A9E9907-FE4E-ED22-3991-CBDBF2D2C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39A7FC8-702F-211D-B1CF-C7BE0F6F37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152FA7-01AD-AE4D-AC2F-656A48AF473C}"/>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6" name="Footer Placeholder 5">
            <a:extLst>
              <a:ext uri="{FF2B5EF4-FFF2-40B4-BE49-F238E27FC236}">
                <a16:creationId xmlns:a16="http://schemas.microsoft.com/office/drawing/2014/main" id="{4C570E1B-7235-6D2C-813C-6043B91FB8D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9080334-6084-1DA3-EF40-8C2E394C7F85}"/>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999516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48E7B-DC36-1A29-90E9-CB261F835E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28B858C-5537-0608-346F-01099F4D59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FF02355-FE09-EB4E-EED1-A2DF1F662D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FA56CC-9844-6E6D-6DA1-E9536C600C74}"/>
              </a:ext>
            </a:extLst>
          </p:cNvPr>
          <p:cNvSpPr>
            <a:spLocks noGrp="1"/>
          </p:cNvSpPr>
          <p:nvPr>
            <p:ph type="dt" sz="half" idx="10"/>
          </p:nvPr>
        </p:nvSpPr>
        <p:spPr/>
        <p:txBody>
          <a:bodyPr/>
          <a:lstStyle/>
          <a:p>
            <a:fld id="{664DAA2D-8A4D-4B1F-9E65-53DAB847E6BB}" type="datetimeFigureOut">
              <a:rPr lang="en-CA" smtClean="0"/>
              <a:t>2025-05-22</a:t>
            </a:fld>
            <a:endParaRPr lang="en-CA"/>
          </a:p>
        </p:txBody>
      </p:sp>
      <p:sp>
        <p:nvSpPr>
          <p:cNvPr id="6" name="Footer Placeholder 5">
            <a:extLst>
              <a:ext uri="{FF2B5EF4-FFF2-40B4-BE49-F238E27FC236}">
                <a16:creationId xmlns:a16="http://schemas.microsoft.com/office/drawing/2014/main" id="{5B97F583-DFBF-AB4B-10D1-FD0EE471480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91E0246-3C1C-B96D-A75A-45897C0C60FE}"/>
              </a:ext>
            </a:extLst>
          </p:cNvPr>
          <p:cNvSpPr>
            <a:spLocks noGrp="1"/>
          </p:cNvSpPr>
          <p:nvPr>
            <p:ph type="sldNum" sz="quarter" idx="12"/>
          </p:nvPr>
        </p:nvSpPr>
        <p:spPr/>
        <p:txBody>
          <a:bodyPr/>
          <a:lstStyle/>
          <a:p>
            <a:fld id="{66A89938-8CC1-4E1B-8567-63B225EF05CB}" type="slidenum">
              <a:rPr lang="en-CA" smtClean="0"/>
              <a:t>‹#›</a:t>
            </a:fld>
            <a:endParaRPr lang="en-CA"/>
          </a:p>
        </p:txBody>
      </p:sp>
    </p:spTree>
    <p:extLst>
      <p:ext uri="{BB962C8B-B14F-4D97-AF65-F5344CB8AC3E}">
        <p14:creationId xmlns:p14="http://schemas.microsoft.com/office/powerpoint/2010/main" val="227795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A40616-8051-869F-B55F-BF0C6EA45B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E4AAFFD-B75A-5C6C-16B7-EE80E5DB9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81703E3-7B02-6715-FF80-317186EDBA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64DAA2D-8A4D-4B1F-9E65-53DAB847E6BB}" type="datetimeFigureOut">
              <a:rPr lang="en-CA" smtClean="0"/>
              <a:t>2025-05-22</a:t>
            </a:fld>
            <a:endParaRPr lang="en-CA"/>
          </a:p>
        </p:txBody>
      </p:sp>
      <p:sp>
        <p:nvSpPr>
          <p:cNvPr id="5" name="Footer Placeholder 4">
            <a:extLst>
              <a:ext uri="{FF2B5EF4-FFF2-40B4-BE49-F238E27FC236}">
                <a16:creationId xmlns:a16="http://schemas.microsoft.com/office/drawing/2014/main" id="{77B0A025-C5E2-5AAA-C672-17A58E038B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713D5DE-183A-BE25-B60F-B211F85AAE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6A89938-8CC1-4E1B-8567-63B225EF05CB}" type="slidenum">
              <a:rPr lang="en-CA" smtClean="0"/>
              <a:t>‹#›</a:t>
            </a:fld>
            <a:endParaRPr lang="en-CA"/>
          </a:p>
        </p:txBody>
      </p:sp>
    </p:spTree>
    <p:extLst>
      <p:ext uri="{BB962C8B-B14F-4D97-AF65-F5344CB8AC3E}">
        <p14:creationId xmlns:p14="http://schemas.microsoft.com/office/powerpoint/2010/main" val="2451928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group of people walking on a path&#10;&#10;AI-generated content may be incorrect.">
            <a:extLst>
              <a:ext uri="{FF2B5EF4-FFF2-40B4-BE49-F238E27FC236}">
                <a16:creationId xmlns:a16="http://schemas.microsoft.com/office/drawing/2014/main" id="{311EB8B1-016D-3F1E-9527-FCC7CD4E9A02}"/>
              </a:ext>
            </a:extLst>
          </p:cNvPr>
          <p:cNvPicPr>
            <a:picLocks noChangeAspect="1"/>
          </p:cNvPicPr>
          <p:nvPr/>
        </p:nvPicPr>
        <p:blipFill>
          <a:blip r:embed="rId2">
            <a:alphaModFix amt="40000"/>
            <a:extLst>
              <a:ext uri="{28A0092B-C50C-407E-A947-70E740481C1C}">
                <a14:useLocalDpi xmlns:a14="http://schemas.microsoft.com/office/drawing/2010/main" val="0"/>
              </a:ext>
            </a:extLst>
          </a:blip>
          <a:srcRect l="444"/>
          <a:stretch/>
        </p:blipFill>
        <p:spPr>
          <a:xfrm>
            <a:off x="20" y="10"/>
            <a:ext cx="12191980" cy="6857990"/>
          </a:xfrm>
          <a:prstGeom prst="rect">
            <a:avLst/>
          </a:prstGeom>
        </p:spPr>
      </p:pic>
      <p:sp>
        <p:nvSpPr>
          <p:cNvPr id="2" name="Title 1">
            <a:extLst>
              <a:ext uri="{FF2B5EF4-FFF2-40B4-BE49-F238E27FC236}">
                <a16:creationId xmlns:a16="http://schemas.microsoft.com/office/drawing/2014/main" id="{CD0BB713-7108-AF4B-748F-C7A49BB935EE}"/>
              </a:ext>
            </a:extLst>
          </p:cNvPr>
          <p:cNvSpPr>
            <a:spLocks noGrp="1"/>
          </p:cNvSpPr>
          <p:nvPr>
            <p:ph type="ctrTitle"/>
          </p:nvPr>
        </p:nvSpPr>
        <p:spPr>
          <a:xfrm>
            <a:off x="965200" y="1646565"/>
            <a:ext cx="10261600" cy="3564869"/>
          </a:xfrm>
        </p:spPr>
        <p:txBody>
          <a:bodyPr>
            <a:normAutofit fontScale="90000"/>
          </a:bodyPr>
          <a:lstStyle/>
          <a:p>
            <a:r>
              <a:rPr lang="en-CA" sz="8100" dirty="0">
                <a:ln w="22225">
                  <a:solidFill>
                    <a:schemeClr val="tx1"/>
                  </a:solidFill>
                  <a:miter lim="800000"/>
                </a:ln>
                <a:noFill/>
              </a:rPr>
              <a:t>Blessed are you…</a:t>
            </a:r>
            <a:br>
              <a:rPr lang="en-CA" sz="8100" dirty="0">
                <a:ln w="22225">
                  <a:solidFill>
                    <a:schemeClr val="tx1"/>
                  </a:solidFill>
                  <a:miter lim="800000"/>
                </a:ln>
                <a:noFill/>
              </a:rPr>
            </a:br>
            <a:r>
              <a:rPr lang="en-CA" sz="8100" dirty="0">
                <a:ln w="22225">
                  <a:solidFill>
                    <a:schemeClr val="tx1"/>
                  </a:solidFill>
                  <a:miter lim="800000"/>
                </a:ln>
                <a:noFill/>
              </a:rPr>
              <a:t>A Metaphysical Stroll Through the Beatitudes</a:t>
            </a:r>
            <a:br>
              <a:rPr lang="en-CA" sz="8100" dirty="0">
                <a:ln w="22225">
                  <a:solidFill>
                    <a:schemeClr val="tx1"/>
                  </a:solidFill>
                  <a:miter lim="800000"/>
                </a:ln>
                <a:noFill/>
              </a:rPr>
            </a:br>
            <a:r>
              <a:rPr lang="en-CA" sz="8100" dirty="0">
                <a:ln w="22225">
                  <a:solidFill>
                    <a:schemeClr val="tx1"/>
                  </a:solidFill>
                  <a:miter lim="800000"/>
                </a:ln>
                <a:noFill/>
              </a:rPr>
              <a:t>Part 2</a:t>
            </a:r>
            <a:br>
              <a:rPr lang="en-CA" sz="8100" dirty="0">
                <a:ln w="22225">
                  <a:solidFill>
                    <a:schemeClr val="tx1"/>
                  </a:solidFill>
                  <a:miter lim="800000"/>
                </a:ln>
                <a:noFill/>
              </a:rPr>
            </a:br>
            <a:r>
              <a:rPr lang="en-CA" sz="5300" dirty="0">
                <a:ln w="22225">
                  <a:solidFill>
                    <a:schemeClr val="tx1"/>
                  </a:solidFill>
                  <a:miter lim="800000"/>
                </a:ln>
                <a:noFill/>
              </a:rPr>
              <a:t>with Yvonne Racine</a:t>
            </a:r>
          </a:p>
        </p:txBody>
      </p:sp>
    </p:spTree>
    <p:extLst>
      <p:ext uri="{BB962C8B-B14F-4D97-AF65-F5344CB8AC3E}">
        <p14:creationId xmlns:p14="http://schemas.microsoft.com/office/powerpoint/2010/main" val="147596795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8E9DBB1-B429-11CD-3DAC-D25B9DD0EA80}"/>
            </a:ext>
          </a:extLst>
        </p:cNvPr>
        <p:cNvGrpSpPr/>
        <p:nvPr/>
      </p:nvGrpSpPr>
      <p:grpSpPr>
        <a:xfrm>
          <a:off x="0" y="0"/>
          <a:ext cx="0" cy="0"/>
          <a:chOff x="0" y="0"/>
          <a:chExt cx="0" cy="0"/>
        </a:xfrm>
      </p:grpSpPr>
      <p:pic>
        <p:nvPicPr>
          <p:cNvPr id="6" name="Content Placeholder 5" descr="A group of people walking on a path&#10;&#10;AI-generated content may be incorrect.">
            <a:extLst>
              <a:ext uri="{FF2B5EF4-FFF2-40B4-BE49-F238E27FC236}">
                <a16:creationId xmlns:a16="http://schemas.microsoft.com/office/drawing/2014/main" id="{B102CE32-0E0D-10FE-3588-F1FE1F9392B9}"/>
              </a:ext>
            </a:extLst>
          </p:cNvPr>
          <p:cNvPicPr>
            <a:picLocks noChangeAspect="1"/>
          </p:cNvPicPr>
          <p:nvPr/>
        </p:nvPicPr>
        <p:blipFill>
          <a:blip r:embed="rId2">
            <a:alphaModFix amt="40000"/>
            <a:extLst>
              <a:ext uri="{28A0092B-C50C-407E-A947-70E740481C1C}">
                <a14:useLocalDpi xmlns:a14="http://schemas.microsoft.com/office/drawing/2010/main" val="0"/>
              </a:ext>
            </a:extLst>
          </a:blip>
          <a:srcRect l="444"/>
          <a:stretch/>
        </p:blipFill>
        <p:spPr>
          <a:xfrm>
            <a:off x="20" y="10"/>
            <a:ext cx="12191980" cy="6857990"/>
          </a:xfrm>
          <a:prstGeom prst="rect">
            <a:avLst/>
          </a:prstGeom>
        </p:spPr>
      </p:pic>
      <p:graphicFrame>
        <p:nvGraphicFramePr>
          <p:cNvPr id="3" name="Diagram 2">
            <a:extLst>
              <a:ext uri="{FF2B5EF4-FFF2-40B4-BE49-F238E27FC236}">
                <a16:creationId xmlns:a16="http://schemas.microsoft.com/office/drawing/2014/main" id="{5677D1A7-9BCC-6DD7-AACC-66912CEEEA9B}"/>
              </a:ext>
            </a:extLst>
          </p:cNvPr>
          <p:cNvGraphicFramePr/>
          <p:nvPr>
            <p:extLst>
              <p:ext uri="{D42A27DB-BD31-4B8C-83A1-F6EECF244321}">
                <p14:modId xmlns:p14="http://schemas.microsoft.com/office/powerpoint/2010/main" val="101106894"/>
              </p:ext>
            </p:extLst>
          </p:nvPr>
        </p:nvGraphicFramePr>
        <p:xfrm>
          <a:off x="868218" y="469835"/>
          <a:ext cx="10261600" cy="3564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940634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7E6EA66-5ADB-AF85-4334-E87C0D6DE7CB}"/>
            </a:ext>
          </a:extLst>
        </p:cNvPr>
        <p:cNvGrpSpPr/>
        <p:nvPr/>
      </p:nvGrpSpPr>
      <p:grpSpPr>
        <a:xfrm>
          <a:off x="0" y="0"/>
          <a:ext cx="0" cy="0"/>
          <a:chOff x="0" y="0"/>
          <a:chExt cx="0" cy="0"/>
        </a:xfrm>
      </p:grpSpPr>
      <p:pic>
        <p:nvPicPr>
          <p:cNvPr id="6" name="Content Placeholder 5" descr="A group of people walking on a path&#10;&#10;AI-generated content may be incorrect.">
            <a:extLst>
              <a:ext uri="{FF2B5EF4-FFF2-40B4-BE49-F238E27FC236}">
                <a16:creationId xmlns:a16="http://schemas.microsoft.com/office/drawing/2014/main" id="{926F80AC-7A1D-639D-947C-EB1596229F19}"/>
              </a:ext>
            </a:extLst>
          </p:cNvPr>
          <p:cNvPicPr>
            <a:picLocks noChangeAspect="1"/>
          </p:cNvPicPr>
          <p:nvPr/>
        </p:nvPicPr>
        <p:blipFill>
          <a:blip r:embed="rId2">
            <a:alphaModFix amt="40000"/>
            <a:extLst>
              <a:ext uri="{28A0092B-C50C-407E-A947-70E740481C1C}">
                <a14:useLocalDpi xmlns:a14="http://schemas.microsoft.com/office/drawing/2010/main" val="0"/>
              </a:ext>
            </a:extLst>
          </a:blip>
          <a:srcRect l="444"/>
          <a:stretch/>
        </p:blipFill>
        <p:spPr>
          <a:xfrm>
            <a:off x="20" y="10"/>
            <a:ext cx="12191980" cy="6857990"/>
          </a:xfrm>
          <a:prstGeom prst="rect">
            <a:avLst/>
          </a:prstGeom>
        </p:spPr>
      </p:pic>
      <p:graphicFrame>
        <p:nvGraphicFramePr>
          <p:cNvPr id="3" name="Diagram 2">
            <a:extLst>
              <a:ext uri="{FF2B5EF4-FFF2-40B4-BE49-F238E27FC236}">
                <a16:creationId xmlns:a16="http://schemas.microsoft.com/office/drawing/2014/main" id="{7F72601A-34AB-517F-9710-B011EA96EE3F}"/>
              </a:ext>
            </a:extLst>
          </p:cNvPr>
          <p:cNvGraphicFramePr/>
          <p:nvPr>
            <p:extLst>
              <p:ext uri="{D42A27DB-BD31-4B8C-83A1-F6EECF244321}">
                <p14:modId xmlns:p14="http://schemas.microsoft.com/office/powerpoint/2010/main" val="62220843"/>
              </p:ext>
            </p:extLst>
          </p:nvPr>
        </p:nvGraphicFramePr>
        <p:xfrm>
          <a:off x="965199" y="448362"/>
          <a:ext cx="10261600" cy="3564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58FC560D-661C-FFD2-3AA3-E273AA0C4222}"/>
              </a:ext>
            </a:extLst>
          </p:cNvPr>
          <p:cNvSpPr txBox="1"/>
          <p:nvPr/>
        </p:nvSpPr>
        <p:spPr>
          <a:xfrm>
            <a:off x="3081302" y="5209309"/>
            <a:ext cx="6029393" cy="1200329"/>
          </a:xfrm>
          <a:prstGeom prst="rect">
            <a:avLst/>
          </a:prstGeom>
          <a:noFill/>
        </p:spPr>
        <p:txBody>
          <a:bodyPr wrap="square" rtlCol="0">
            <a:spAutoFit/>
          </a:bodyPr>
          <a:lstStyle/>
          <a:p>
            <a:r>
              <a:rPr lang="en-CA" sz="2400" dirty="0"/>
              <a:t>Spiritual Practices: Prayer, forgiveness, kindness, steadfastness, contemplation, quiet time in the stillness.</a:t>
            </a:r>
          </a:p>
        </p:txBody>
      </p:sp>
    </p:spTree>
    <p:extLst>
      <p:ext uri="{BB962C8B-B14F-4D97-AF65-F5344CB8AC3E}">
        <p14:creationId xmlns:p14="http://schemas.microsoft.com/office/powerpoint/2010/main" val="370478630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3ACFFA1B-99B2-C550-EE7B-2A38BB0F0D1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17895" r="3146"/>
          <a:stretch/>
        </p:blipFill>
        <p:spPr>
          <a:xfrm>
            <a:off x="2522356"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129191-D7EE-C1E7-671F-7019EE23B39A}"/>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4400" dirty="0"/>
              <a:t>Beatitudes of Jesus</a:t>
            </a:r>
          </a:p>
        </p:txBody>
      </p:sp>
      <p:sp>
        <p:nvSpPr>
          <p:cNvPr id="4" name="Text Placeholder 3">
            <a:extLst>
              <a:ext uri="{FF2B5EF4-FFF2-40B4-BE49-F238E27FC236}">
                <a16:creationId xmlns:a16="http://schemas.microsoft.com/office/drawing/2014/main" id="{B7BC1B67-5772-985F-A59F-27646190865C}"/>
              </a:ext>
            </a:extLst>
          </p:cNvPr>
          <p:cNvSpPr>
            <a:spLocks noGrp="1"/>
          </p:cNvSpPr>
          <p:nvPr>
            <p:ph type="body" sz="half" idx="2"/>
          </p:nvPr>
        </p:nvSpPr>
        <p:spPr>
          <a:xfrm>
            <a:off x="838200" y="2434201"/>
            <a:ext cx="3822189" cy="3742762"/>
          </a:xfrm>
        </p:spPr>
        <p:txBody>
          <a:bodyPr vert="horz" lIns="91440" tIns="45720" rIns="91440" bIns="45720" rtlCol="0">
            <a:normAutofit/>
          </a:bodyPr>
          <a:lstStyle/>
          <a:p>
            <a:r>
              <a:rPr lang="en-US" sz="2800" dirty="0"/>
              <a:t>Jesus in exaltation is blessing spiritual man with the attributes of God and also blessing the natural man with the attributes of the spiritual man. </a:t>
            </a:r>
          </a:p>
          <a:p>
            <a:r>
              <a:rPr lang="en-US" sz="2000" dirty="0"/>
              <a:t>From The Revealing Word</a:t>
            </a:r>
          </a:p>
          <a:p>
            <a:pPr indent="-228600">
              <a:buFont typeface="Arial" panose="020B0604020202020204" pitchFamily="34" charset="0"/>
              <a:buChar char="•"/>
            </a:pPr>
            <a:endParaRPr lang="en-US" sz="2000" dirty="0"/>
          </a:p>
        </p:txBody>
      </p:sp>
    </p:spTree>
    <p:extLst>
      <p:ext uri="{BB962C8B-B14F-4D97-AF65-F5344CB8AC3E}">
        <p14:creationId xmlns:p14="http://schemas.microsoft.com/office/powerpoint/2010/main" val="241244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EB5098-C25D-9257-95DF-824F1103EE31}"/>
            </a:ext>
          </a:extLst>
        </p:cNvPr>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B25C93F-0A09-489D-F0D5-6585835F2F01}"/>
              </a:ext>
            </a:extLst>
          </p:cNvPr>
          <p:cNvSpPr>
            <a:spLocks noGrp="1"/>
          </p:cNvSpPr>
          <p:nvPr>
            <p:ph type="title"/>
          </p:nvPr>
        </p:nvSpPr>
        <p:spPr>
          <a:xfrm>
            <a:off x="6657715" y="467271"/>
            <a:ext cx="4195674" cy="2052522"/>
          </a:xfrm>
        </p:spPr>
        <p:txBody>
          <a:bodyPr vert="horz" lIns="91440" tIns="45720" rIns="91440" bIns="45720" rtlCol="0" anchor="b">
            <a:normAutofit/>
          </a:bodyPr>
          <a:lstStyle/>
          <a:p>
            <a:r>
              <a:rPr lang="en-US" sz="4400" dirty="0"/>
              <a:t>Blessedness of God</a:t>
            </a:r>
          </a:p>
        </p:txBody>
      </p:sp>
      <p:sp>
        <p:nvSpPr>
          <p:cNvPr id="20" name="Oval 1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C029A6C4-3E5B-CC18-06CA-EBCB18D8036E}"/>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29374" r="14626" b="1"/>
          <a:stretch/>
        </p:blipFill>
        <p:spPr>
          <a:xfrm>
            <a:off x="505418" y="554151"/>
            <a:ext cx="5742189" cy="5742189"/>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p:spPr>
      </p:pic>
      <p:sp>
        <p:nvSpPr>
          <p:cNvPr id="22"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a:p>
        </p:txBody>
      </p:sp>
      <p:sp>
        <p:nvSpPr>
          <p:cNvPr id="24"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a:p>
        </p:txBody>
      </p:sp>
      <p:sp>
        <p:nvSpPr>
          <p:cNvPr id="4" name="Text Placeholder 3">
            <a:extLst>
              <a:ext uri="{FF2B5EF4-FFF2-40B4-BE49-F238E27FC236}">
                <a16:creationId xmlns:a16="http://schemas.microsoft.com/office/drawing/2014/main" id="{05C76FC8-E0CB-48E7-7784-752C3BA05276}"/>
              </a:ext>
            </a:extLst>
          </p:cNvPr>
          <p:cNvSpPr>
            <a:spLocks noGrp="1"/>
          </p:cNvSpPr>
          <p:nvPr>
            <p:ph type="body" sz="half" idx="2"/>
          </p:nvPr>
        </p:nvSpPr>
        <p:spPr>
          <a:xfrm>
            <a:off x="6657715" y="2990818"/>
            <a:ext cx="4195673" cy="2913872"/>
          </a:xfrm>
        </p:spPr>
        <p:txBody>
          <a:bodyPr vert="horz" lIns="91440" tIns="45720" rIns="91440" bIns="45720" rtlCol="0" anchor="t">
            <a:normAutofit/>
          </a:bodyPr>
          <a:lstStyle/>
          <a:p>
            <a:r>
              <a:rPr lang="en-US" sz="2800" dirty="0">
                <a:solidFill>
                  <a:schemeClr val="tx1">
                    <a:alpha val="80000"/>
                  </a:schemeClr>
                </a:solidFill>
              </a:rPr>
              <a:t>The joy that comes from God to those whose thoughts are stayed on Him. “Everlasting joy shall be unto them”. (Isaiah 61:7)</a:t>
            </a:r>
          </a:p>
          <a:p>
            <a:r>
              <a:rPr lang="en-US" sz="2000" dirty="0">
                <a:solidFill>
                  <a:schemeClr val="tx1">
                    <a:alpha val="80000"/>
                  </a:schemeClr>
                </a:solidFill>
              </a:rPr>
              <a:t>From The Revealing Word</a:t>
            </a:r>
          </a:p>
          <a:p>
            <a:pPr indent="-228600">
              <a:buFont typeface="Arial" panose="020B0604020202020204" pitchFamily="34" charset="0"/>
              <a:buChar char="•"/>
            </a:pPr>
            <a:endParaRPr lang="en-US" sz="2000" dirty="0">
              <a:solidFill>
                <a:schemeClr val="tx1">
                  <a:alpha val="80000"/>
                </a:schemeClr>
              </a:solidFill>
            </a:endParaRPr>
          </a:p>
        </p:txBody>
      </p:sp>
      <p:sp>
        <p:nvSpPr>
          <p:cNvPr id="26"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a:p>
        </p:txBody>
      </p:sp>
      <p:cxnSp>
        <p:nvCxnSpPr>
          <p:cNvPr id="28"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CC4D74-C03F-3832-0FC1-6BCEB9085E81}"/>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A4EBF4D2-2404-BC9E-B2CB-F73AD353D0B1}"/>
              </a:ext>
            </a:extLst>
          </p:cNvPr>
          <p:cNvPicPr>
            <a:picLocks noChangeAspect="1"/>
          </p:cNvPicPr>
          <p:nvPr/>
        </p:nvPicPr>
        <p:blipFill>
          <a:blip r:embed="rId2">
            <a:extLst>
              <a:ext uri="{28A0092B-C50C-407E-A947-70E740481C1C}">
                <a14:useLocalDpi xmlns:a14="http://schemas.microsoft.com/office/drawing/2010/main" val="0"/>
              </a:ext>
            </a:extLst>
          </a:blip>
          <a:srcRect l="444"/>
          <a:stretch/>
        </p:blipFill>
        <p:spPr>
          <a:xfrm>
            <a:off x="20" y="10"/>
            <a:ext cx="12191980" cy="6857990"/>
          </a:xfrm>
          <a:prstGeom prst="rect">
            <a:avLst/>
          </a:prstGeom>
        </p:spPr>
      </p:pic>
      <p:sp>
        <p:nvSpPr>
          <p:cNvPr id="63" name="Graphic 1">
            <a:extLst>
              <a:ext uri="{FF2B5EF4-FFF2-40B4-BE49-F238E27FC236}">
                <a16:creationId xmlns:a16="http://schemas.microsoft.com/office/drawing/2014/main" id="{D6705569-F545-4F47-A260-A9202826E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655438" y="838201"/>
            <a:ext cx="7098161" cy="4549051"/>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 name="Title 1">
            <a:extLst>
              <a:ext uri="{FF2B5EF4-FFF2-40B4-BE49-F238E27FC236}">
                <a16:creationId xmlns:a16="http://schemas.microsoft.com/office/drawing/2014/main" id="{5ED8467B-FA41-9994-3649-3B57AF2AD238}"/>
              </a:ext>
            </a:extLst>
          </p:cNvPr>
          <p:cNvSpPr>
            <a:spLocks noGrp="1"/>
          </p:cNvSpPr>
          <p:nvPr>
            <p:ph type="title"/>
          </p:nvPr>
        </p:nvSpPr>
        <p:spPr>
          <a:xfrm>
            <a:off x="3325473" y="1924619"/>
            <a:ext cx="5541054" cy="2371336"/>
          </a:xfrm>
        </p:spPr>
        <p:txBody>
          <a:bodyPr vert="horz" lIns="91440" tIns="45720" rIns="91440" bIns="45720" rtlCol="0" anchor="b">
            <a:normAutofit/>
          </a:bodyPr>
          <a:lstStyle/>
          <a:p>
            <a:pPr algn="ctr"/>
            <a:r>
              <a:rPr lang="en-US" sz="4400" dirty="0"/>
              <a:t>Blessed are the merciful, for they will receive mercy.</a:t>
            </a:r>
          </a:p>
        </p:txBody>
      </p:sp>
    </p:spTree>
    <p:extLst>
      <p:ext uri="{BB962C8B-B14F-4D97-AF65-F5344CB8AC3E}">
        <p14:creationId xmlns:p14="http://schemas.microsoft.com/office/powerpoint/2010/main" val="2646867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7CDF775-8ED2-0513-8B9C-D86E5B502E77}"/>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67A53A72-14F6-1DFF-1986-825B4FE48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1FF4BCC9-5C70-7024-C671-BB8B1C8E4476}"/>
              </a:ext>
            </a:extLst>
          </p:cNvPr>
          <p:cNvPicPr>
            <a:picLocks noChangeAspect="1"/>
          </p:cNvPicPr>
          <p:nvPr/>
        </p:nvPicPr>
        <p:blipFill>
          <a:blip r:embed="rId2">
            <a:extLst>
              <a:ext uri="{28A0092B-C50C-407E-A947-70E740481C1C}">
                <a14:useLocalDpi xmlns:a14="http://schemas.microsoft.com/office/drawing/2010/main" val="0"/>
              </a:ext>
            </a:extLst>
          </a:blip>
          <a:srcRect l="444"/>
          <a:stretch/>
        </p:blipFill>
        <p:spPr>
          <a:xfrm>
            <a:off x="20" y="10"/>
            <a:ext cx="12191980" cy="6857990"/>
          </a:xfrm>
          <a:prstGeom prst="rect">
            <a:avLst/>
          </a:prstGeom>
        </p:spPr>
      </p:pic>
      <p:sp>
        <p:nvSpPr>
          <p:cNvPr id="63" name="Graphic 1">
            <a:extLst>
              <a:ext uri="{FF2B5EF4-FFF2-40B4-BE49-F238E27FC236}">
                <a16:creationId xmlns:a16="http://schemas.microsoft.com/office/drawing/2014/main" id="{F421CDC0-3780-189D-7518-D4C2A6FCB8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655438" y="838201"/>
            <a:ext cx="7098161" cy="4549051"/>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 name="Title 1">
            <a:extLst>
              <a:ext uri="{FF2B5EF4-FFF2-40B4-BE49-F238E27FC236}">
                <a16:creationId xmlns:a16="http://schemas.microsoft.com/office/drawing/2014/main" id="{78A1287E-5F1E-0717-DCC7-981F9B02796D}"/>
              </a:ext>
            </a:extLst>
          </p:cNvPr>
          <p:cNvSpPr>
            <a:spLocks noGrp="1"/>
          </p:cNvSpPr>
          <p:nvPr>
            <p:ph type="title"/>
          </p:nvPr>
        </p:nvSpPr>
        <p:spPr>
          <a:xfrm>
            <a:off x="3228108" y="1981200"/>
            <a:ext cx="5708073" cy="2633468"/>
          </a:xfrm>
        </p:spPr>
        <p:txBody>
          <a:bodyPr vert="horz" lIns="91440" tIns="45720" rIns="91440" bIns="45720" rtlCol="0" anchor="b">
            <a:normAutofit fontScale="90000"/>
          </a:bodyPr>
          <a:lstStyle/>
          <a:p>
            <a:pPr algn="ctr"/>
            <a:r>
              <a:rPr lang="en-US" sz="3600" dirty="0"/>
              <a:t>Find compassion and forgiveness in your heart for and regardless of what may be happening, you will experience the gift of compassion.</a:t>
            </a:r>
          </a:p>
        </p:txBody>
      </p:sp>
      <p:sp>
        <p:nvSpPr>
          <p:cNvPr id="3" name="TextBox 2">
            <a:extLst>
              <a:ext uri="{FF2B5EF4-FFF2-40B4-BE49-F238E27FC236}">
                <a16:creationId xmlns:a16="http://schemas.microsoft.com/office/drawing/2014/main" id="{F2ED70AD-CC2B-D0F5-9C0C-81698F7EE41C}"/>
              </a:ext>
            </a:extLst>
          </p:cNvPr>
          <p:cNvSpPr txBox="1"/>
          <p:nvPr/>
        </p:nvSpPr>
        <p:spPr>
          <a:xfrm>
            <a:off x="3652267" y="5604301"/>
            <a:ext cx="5616423" cy="830997"/>
          </a:xfrm>
          <a:prstGeom prst="rect">
            <a:avLst/>
          </a:prstGeom>
          <a:solidFill>
            <a:srgbClr val="7C8C95"/>
          </a:solidFill>
        </p:spPr>
        <p:txBody>
          <a:bodyPr wrap="square" rtlCol="0">
            <a:spAutoFit/>
          </a:bodyPr>
          <a:lstStyle/>
          <a:p>
            <a:r>
              <a:rPr lang="en-CA" sz="2400" dirty="0"/>
              <a:t>Spiritual Practices: Service, acts of kindness with no agenda, forgiveness.</a:t>
            </a:r>
          </a:p>
        </p:txBody>
      </p:sp>
    </p:spTree>
    <p:extLst>
      <p:ext uri="{BB962C8B-B14F-4D97-AF65-F5344CB8AC3E}">
        <p14:creationId xmlns:p14="http://schemas.microsoft.com/office/powerpoint/2010/main" val="3777297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0F4198-952C-F6C4-2E8E-CCFDAF1F7E9E}"/>
            </a:ext>
          </a:extLst>
        </p:cNvPr>
        <p:cNvGrpSpPr/>
        <p:nvPr/>
      </p:nvGrpSpPr>
      <p:grpSpPr>
        <a:xfrm>
          <a:off x="0" y="0"/>
          <a:ext cx="0" cy="0"/>
          <a:chOff x="0" y="0"/>
          <a:chExt cx="0" cy="0"/>
        </a:xfrm>
      </p:grpSpPr>
      <p:sp useBgFill="1">
        <p:nvSpPr>
          <p:cNvPr id="68" name="Rectangle 67">
            <a:extLst>
              <a:ext uri="{FF2B5EF4-FFF2-40B4-BE49-F238E27FC236}">
                <a16:creationId xmlns:a16="http://schemas.microsoft.com/office/drawing/2014/main" id="{7DA3C418-758E-4180-A5D0-8655D680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28C8EF06-5EC3-4883-AFAF-D74FF4655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5135971" cy="687164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8503595E-9B41-EC38-9A65-C924BC1B61DE}"/>
              </a:ext>
            </a:extLst>
          </p:cNvPr>
          <p:cNvPicPr>
            <a:picLocks noChangeAspect="1"/>
          </p:cNvPicPr>
          <p:nvPr/>
        </p:nvPicPr>
        <p:blipFill>
          <a:blip r:embed="rId2">
            <a:extLst>
              <a:ext uri="{28A0092B-C50C-407E-A947-70E740481C1C}">
                <a14:useLocalDpi xmlns:a14="http://schemas.microsoft.com/office/drawing/2010/main" val="0"/>
              </a:ext>
            </a:extLst>
          </a:blip>
          <a:srcRect l="12347" r="11903"/>
          <a:stretch/>
        </p:blipFill>
        <p:spPr>
          <a:xfrm>
            <a:off x="2915455" y="10"/>
            <a:ext cx="9276545" cy="6857990"/>
          </a:xfrm>
          <a:custGeom>
            <a:avLst/>
            <a:gdLst/>
            <a:ahLst/>
            <a:cxnLst/>
            <a:rect l="l" t="t" r="r" b="b"/>
            <a:pathLst>
              <a:path w="9276545" h="6871647">
                <a:moveTo>
                  <a:pt x="9276545" y="0"/>
                </a:moveTo>
                <a:lnTo>
                  <a:pt x="9276545" y="6858000"/>
                </a:lnTo>
                <a:lnTo>
                  <a:pt x="1546051" y="6871647"/>
                </a:lnTo>
                <a:lnTo>
                  <a:pt x="1535751" y="6828910"/>
                </a:lnTo>
                <a:cubicBezTo>
                  <a:pt x="1530460" y="6775140"/>
                  <a:pt x="1515370" y="6618042"/>
                  <a:pt x="1514301" y="6549029"/>
                </a:cubicBezTo>
                <a:cubicBezTo>
                  <a:pt x="1518045" y="6491396"/>
                  <a:pt x="1528503" y="6450608"/>
                  <a:pt x="1529339" y="6414828"/>
                </a:cubicBezTo>
                <a:cubicBezTo>
                  <a:pt x="1525062" y="6359280"/>
                  <a:pt x="1502062" y="6307149"/>
                  <a:pt x="1493941" y="6268848"/>
                </a:cubicBezTo>
                <a:cubicBezTo>
                  <a:pt x="1502669" y="6254191"/>
                  <a:pt x="1469920" y="6200171"/>
                  <a:pt x="1480613" y="6185025"/>
                </a:cubicBezTo>
                <a:cubicBezTo>
                  <a:pt x="1481020" y="6164522"/>
                  <a:pt x="1458164" y="6060790"/>
                  <a:pt x="1443364" y="6018360"/>
                </a:cubicBezTo>
                <a:cubicBezTo>
                  <a:pt x="1426694" y="5970758"/>
                  <a:pt x="1390307" y="5920074"/>
                  <a:pt x="1380584" y="5899407"/>
                </a:cubicBezTo>
                <a:cubicBezTo>
                  <a:pt x="1370860" y="5878740"/>
                  <a:pt x="1392244" y="5920877"/>
                  <a:pt x="1385023" y="5894356"/>
                </a:cubicBezTo>
                <a:cubicBezTo>
                  <a:pt x="1377800" y="5867835"/>
                  <a:pt x="1345702" y="5770498"/>
                  <a:pt x="1337254" y="5740279"/>
                </a:cubicBezTo>
                <a:cubicBezTo>
                  <a:pt x="1353956" y="5738860"/>
                  <a:pt x="1323673" y="5722040"/>
                  <a:pt x="1334321" y="5713042"/>
                </a:cubicBezTo>
                <a:cubicBezTo>
                  <a:pt x="1343675" y="5706701"/>
                  <a:pt x="1336672" y="5700118"/>
                  <a:pt x="1335877" y="5692870"/>
                </a:cubicBezTo>
                <a:cubicBezTo>
                  <a:pt x="1343201" y="5683812"/>
                  <a:pt x="1329617" y="5652064"/>
                  <a:pt x="1319978" y="5643427"/>
                </a:cubicBezTo>
                <a:cubicBezTo>
                  <a:pt x="1286551" y="5622177"/>
                  <a:pt x="1310947" y="5579803"/>
                  <a:pt x="1285321" y="5562271"/>
                </a:cubicBezTo>
                <a:cubicBezTo>
                  <a:pt x="1281540" y="5556238"/>
                  <a:pt x="1279983" y="5550455"/>
                  <a:pt x="1279815" y="5544867"/>
                </a:cubicBezTo>
                <a:lnTo>
                  <a:pt x="1282507" y="5529404"/>
                </a:lnTo>
                <a:lnTo>
                  <a:pt x="1289604" y="5525378"/>
                </a:lnTo>
                <a:lnTo>
                  <a:pt x="1287766" y="5515726"/>
                </a:lnTo>
                <a:lnTo>
                  <a:pt x="1288829" y="5513051"/>
                </a:lnTo>
                <a:cubicBezTo>
                  <a:pt x="1290896" y="5507946"/>
                  <a:pt x="1292688" y="5502897"/>
                  <a:pt x="1293373" y="5497833"/>
                </a:cubicBezTo>
                <a:cubicBezTo>
                  <a:pt x="1288690" y="5483829"/>
                  <a:pt x="1272696" y="5459278"/>
                  <a:pt x="1260736" y="5429027"/>
                </a:cubicBezTo>
                <a:cubicBezTo>
                  <a:pt x="1238579" y="5396416"/>
                  <a:pt x="1238884" y="5351600"/>
                  <a:pt x="1221610" y="5316328"/>
                </a:cubicBezTo>
                <a:lnTo>
                  <a:pt x="1216099" y="5309330"/>
                </a:lnTo>
                <a:lnTo>
                  <a:pt x="1217278" y="5279477"/>
                </a:lnTo>
                <a:cubicBezTo>
                  <a:pt x="1221588" y="5274318"/>
                  <a:pt x="1222716" y="5266940"/>
                  <a:pt x="1218469" y="5260597"/>
                </a:cubicBezTo>
                <a:lnTo>
                  <a:pt x="1206220" y="5152555"/>
                </a:lnTo>
                <a:cubicBezTo>
                  <a:pt x="1205294" y="5116878"/>
                  <a:pt x="1196908" y="5101727"/>
                  <a:pt x="1212921" y="5046536"/>
                </a:cubicBezTo>
                <a:cubicBezTo>
                  <a:pt x="1234138" y="4987918"/>
                  <a:pt x="1204801" y="4903116"/>
                  <a:pt x="1212183" y="4837345"/>
                </a:cubicBezTo>
                <a:cubicBezTo>
                  <a:pt x="1183151" y="4802424"/>
                  <a:pt x="1209228" y="4821062"/>
                  <a:pt x="1202048" y="4784195"/>
                </a:cubicBezTo>
                <a:cubicBezTo>
                  <a:pt x="1202483" y="4760878"/>
                  <a:pt x="1202919" y="4737561"/>
                  <a:pt x="1203354" y="4714245"/>
                </a:cubicBezTo>
                <a:lnTo>
                  <a:pt x="1201502" y="4700836"/>
                </a:lnTo>
                <a:lnTo>
                  <a:pt x="1194919" y="4697224"/>
                </a:lnTo>
                <a:lnTo>
                  <a:pt x="1187792" y="4677162"/>
                </a:lnTo>
                <a:cubicBezTo>
                  <a:pt x="1186060" y="4669625"/>
                  <a:pt x="1185291" y="4661478"/>
                  <a:pt x="1186080" y="4652429"/>
                </a:cubicBezTo>
                <a:cubicBezTo>
                  <a:pt x="1199189" y="4622456"/>
                  <a:pt x="1167081" y="4571771"/>
                  <a:pt x="1184722" y="4534840"/>
                </a:cubicBezTo>
                <a:cubicBezTo>
                  <a:pt x="1182407" y="4499077"/>
                  <a:pt x="1175424" y="4460227"/>
                  <a:pt x="1172188" y="4437851"/>
                </a:cubicBezTo>
                <a:cubicBezTo>
                  <a:pt x="1161331" y="4428466"/>
                  <a:pt x="1178123" y="4398274"/>
                  <a:pt x="1165306" y="4400581"/>
                </a:cubicBezTo>
                <a:cubicBezTo>
                  <a:pt x="1171061" y="4389819"/>
                  <a:pt x="1173552" y="4346771"/>
                  <a:pt x="1168602" y="4335651"/>
                </a:cubicBezTo>
                <a:lnTo>
                  <a:pt x="1178384" y="4280215"/>
                </a:lnTo>
                <a:lnTo>
                  <a:pt x="1177294" y="4274660"/>
                </a:lnTo>
                <a:cubicBezTo>
                  <a:pt x="1177138" y="4268882"/>
                  <a:pt x="1177520" y="4251103"/>
                  <a:pt x="1177448" y="4245552"/>
                </a:cubicBezTo>
                <a:cubicBezTo>
                  <a:pt x="1177252" y="4244155"/>
                  <a:pt x="1177058" y="4242757"/>
                  <a:pt x="1176863" y="4241361"/>
                </a:cubicBezTo>
                <a:lnTo>
                  <a:pt x="1162386" y="4207167"/>
                </a:lnTo>
                <a:cubicBezTo>
                  <a:pt x="1162950" y="4202536"/>
                  <a:pt x="1174655" y="4199565"/>
                  <a:pt x="1174343" y="4192380"/>
                </a:cubicBezTo>
                <a:lnTo>
                  <a:pt x="1160516" y="4164062"/>
                </a:lnTo>
                <a:lnTo>
                  <a:pt x="1161365" y="4158623"/>
                </a:lnTo>
                <a:lnTo>
                  <a:pt x="1144878" y="4076261"/>
                </a:lnTo>
                <a:lnTo>
                  <a:pt x="1123687" y="4005692"/>
                </a:lnTo>
                <a:lnTo>
                  <a:pt x="1096720" y="3754257"/>
                </a:lnTo>
                <a:cubicBezTo>
                  <a:pt x="1083618" y="3639924"/>
                  <a:pt x="1064313" y="3636659"/>
                  <a:pt x="1047682" y="3517638"/>
                </a:cubicBezTo>
                <a:cubicBezTo>
                  <a:pt x="1048550" y="3477187"/>
                  <a:pt x="1049418" y="3436735"/>
                  <a:pt x="1050285" y="3396284"/>
                </a:cubicBezTo>
                <a:lnTo>
                  <a:pt x="1030166" y="3320814"/>
                </a:lnTo>
                <a:lnTo>
                  <a:pt x="1034128" y="3260443"/>
                </a:lnTo>
                <a:lnTo>
                  <a:pt x="1007751" y="3198916"/>
                </a:lnTo>
                <a:cubicBezTo>
                  <a:pt x="1003323" y="3193074"/>
                  <a:pt x="1001150" y="3187393"/>
                  <a:pt x="1000384" y="3181839"/>
                </a:cubicBezTo>
                <a:cubicBezTo>
                  <a:pt x="1000734" y="3176675"/>
                  <a:pt x="1001085" y="3171511"/>
                  <a:pt x="1001435" y="3166346"/>
                </a:cubicBezTo>
                <a:lnTo>
                  <a:pt x="968918" y="3112638"/>
                </a:lnTo>
                <a:cubicBezTo>
                  <a:pt x="957125" y="3092489"/>
                  <a:pt x="955617" y="3065232"/>
                  <a:pt x="934483" y="3031628"/>
                </a:cubicBezTo>
                <a:cubicBezTo>
                  <a:pt x="914631" y="2997037"/>
                  <a:pt x="908933" y="3005661"/>
                  <a:pt x="879229" y="2948196"/>
                </a:cubicBezTo>
                <a:cubicBezTo>
                  <a:pt x="850845" y="2897154"/>
                  <a:pt x="820829" y="2806798"/>
                  <a:pt x="798666" y="2761198"/>
                </a:cubicBezTo>
                <a:cubicBezTo>
                  <a:pt x="773970" y="2714562"/>
                  <a:pt x="758278" y="2715446"/>
                  <a:pt x="746962" y="2694939"/>
                </a:cubicBezTo>
                <a:lnTo>
                  <a:pt x="712796" y="2614779"/>
                </a:lnTo>
                <a:lnTo>
                  <a:pt x="697701" y="2600020"/>
                </a:lnTo>
                <a:cubicBezTo>
                  <a:pt x="697743" y="2598787"/>
                  <a:pt x="697784" y="2597555"/>
                  <a:pt x="697823" y="2596321"/>
                </a:cubicBezTo>
                <a:lnTo>
                  <a:pt x="679645" y="2572602"/>
                </a:lnTo>
                <a:lnTo>
                  <a:pt x="680789" y="2571831"/>
                </a:lnTo>
                <a:cubicBezTo>
                  <a:pt x="682946" y="2569560"/>
                  <a:pt x="683757" y="2566863"/>
                  <a:pt x="681771" y="2563200"/>
                </a:cubicBezTo>
                <a:cubicBezTo>
                  <a:pt x="705290" y="2562299"/>
                  <a:pt x="688388" y="2558438"/>
                  <a:pt x="680456" y="2547723"/>
                </a:cubicBezTo>
                <a:cubicBezTo>
                  <a:pt x="679482" y="2534148"/>
                  <a:pt x="677183" y="2493617"/>
                  <a:pt x="675922" y="2481749"/>
                </a:cubicBezTo>
                <a:lnTo>
                  <a:pt x="672894" y="2476509"/>
                </a:lnTo>
                <a:lnTo>
                  <a:pt x="673143" y="2476297"/>
                </a:lnTo>
                <a:cubicBezTo>
                  <a:pt x="673152" y="2474932"/>
                  <a:pt x="672405" y="2473126"/>
                  <a:pt x="670567" y="2470561"/>
                </a:cubicBezTo>
                <a:lnTo>
                  <a:pt x="667369" y="2466951"/>
                </a:lnTo>
                <a:lnTo>
                  <a:pt x="661495" y="2456785"/>
                </a:lnTo>
                <a:cubicBezTo>
                  <a:pt x="661510" y="2455387"/>
                  <a:pt x="661525" y="2453987"/>
                  <a:pt x="661540" y="2452588"/>
                </a:cubicBezTo>
                <a:lnTo>
                  <a:pt x="664540" y="2449913"/>
                </a:lnTo>
                <a:lnTo>
                  <a:pt x="663581" y="2449129"/>
                </a:lnTo>
                <a:cubicBezTo>
                  <a:pt x="653014" y="2444453"/>
                  <a:pt x="642406" y="2445872"/>
                  <a:pt x="663129" y="2426579"/>
                </a:cubicBezTo>
                <a:cubicBezTo>
                  <a:pt x="643271" y="2414167"/>
                  <a:pt x="657229" y="2404769"/>
                  <a:pt x="650205" y="2379928"/>
                </a:cubicBezTo>
                <a:cubicBezTo>
                  <a:pt x="634911" y="2374359"/>
                  <a:pt x="634260" y="2365346"/>
                  <a:pt x="638008" y="2354824"/>
                </a:cubicBezTo>
                <a:cubicBezTo>
                  <a:pt x="621083" y="2334576"/>
                  <a:pt x="620949" y="2310146"/>
                  <a:pt x="609851" y="2284299"/>
                </a:cubicBezTo>
                <a:lnTo>
                  <a:pt x="585585" y="2155739"/>
                </a:lnTo>
                <a:lnTo>
                  <a:pt x="581391" y="2152892"/>
                </a:lnTo>
                <a:cubicBezTo>
                  <a:pt x="578821" y="2150768"/>
                  <a:pt x="577525" y="2149149"/>
                  <a:pt x="577083" y="2147807"/>
                </a:cubicBezTo>
                <a:lnTo>
                  <a:pt x="577251" y="2147544"/>
                </a:lnTo>
                <a:lnTo>
                  <a:pt x="546845" y="2085601"/>
                </a:lnTo>
                <a:cubicBezTo>
                  <a:pt x="538270" y="2073917"/>
                  <a:pt x="486356" y="1955894"/>
                  <a:pt x="470837" y="1931362"/>
                </a:cubicBezTo>
                <a:lnTo>
                  <a:pt x="428154" y="1657167"/>
                </a:lnTo>
                <a:lnTo>
                  <a:pt x="392797" y="1510175"/>
                </a:lnTo>
                <a:cubicBezTo>
                  <a:pt x="380165" y="1504446"/>
                  <a:pt x="369910" y="1451095"/>
                  <a:pt x="372847" y="1440507"/>
                </a:cubicBezTo>
                <a:cubicBezTo>
                  <a:pt x="369015" y="1433783"/>
                  <a:pt x="338503" y="1376212"/>
                  <a:pt x="344479" y="1367690"/>
                </a:cubicBezTo>
                <a:cubicBezTo>
                  <a:pt x="332264" y="1342150"/>
                  <a:pt x="321736" y="1310521"/>
                  <a:pt x="299558" y="1287266"/>
                </a:cubicBezTo>
                <a:cubicBezTo>
                  <a:pt x="277380" y="1264010"/>
                  <a:pt x="259203" y="1269909"/>
                  <a:pt x="243216" y="1249403"/>
                </a:cubicBezTo>
                <a:cubicBezTo>
                  <a:pt x="227230" y="1228898"/>
                  <a:pt x="218454" y="1166841"/>
                  <a:pt x="203639" y="1164232"/>
                </a:cubicBezTo>
                <a:cubicBezTo>
                  <a:pt x="192352" y="1144923"/>
                  <a:pt x="198158" y="1133798"/>
                  <a:pt x="169195" y="1087898"/>
                </a:cubicBezTo>
                <a:cubicBezTo>
                  <a:pt x="139228" y="1002950"/>
                  <a:pt x="140891" y="969630"/>
                  <a:pt x="98775" y="910071"/>
                </a:cubicBezTo>
                <a:cubicBezTo>
                  <a:pt x="45025" y="831068"/>
                  <a:pt x="34038" y="817468"/>
                  <a:pt x="43820" y="712632"/>
                </a:cubicBezTo>
                <a:cubicBezTo>
                  <a:pt x="34816" y="659496"/>
                  <a:pt x="43273" y="613587"/>
                  <a:pt x="44748" y="591246"/>
                </a:cubicBezTo>
                <a:lnTo>
                  <a:pt x="36767" y="546725"/>
                </a:lnTo>
                <a:cubicBezTo>
                  <a:pt x="36093" y="528360"/>
                  <a:pt x="35418" y="509996"/>
                  <a:pt x="34744" y="491632"/>
                </a:cubicBezTo>
                <a:cubicBezTo>
                  <a:pt x="34670" y="458441"/>
                  <a:pt x="29296" y="473054"/>
                  <a:pt x="29222" y="439863"/>
                </a:cubicBezTo>
                <a:cubicBezTo>
                  <a:pt x="29152" y="439762"/>
                  <a:pt x="2578" y="397168"/>
                  <a:pt x="2507" y="397065"/>
                </a:cubicBezTo>
                <a:cubicBezTo>
                  <a:pt x="-7796" y="385479"/>
                  <a:pt x="17492" y="336832"/>
                  <a:pt x="9810" y="317232"/>
                </a:cubicBezTo>
                <a:lnTo>
                  <a:pt x="25323" y="268841"/>
                </a:lnTo>
                <a:cubicBezTo>
                  <a:pt x="20582" y="241406"/>
                  <a:pt x="55391" y="238509"/>
                  <a:pt x="50278" y="195107"/>
                </a:cubicBezTo>
                <a:cubicBezTo>
                  <a:pt x="49891" y="157638"/>
                  <a:pt x="41873" y="124837"/>
                  <a:pt x="47653" y="93413"/>
                </a:cubicBezTo>
                <a:cubicBezTo>
                  <a:pt x="41389" y="80245"/>
                  <a:pt x="38874" y="67990"/>
                  <a:pt x="48323" y="56668"/>
                </a:cubicBezTo>
                <a:cubicBezTo>
                  <a:pt x="46028" y="30349"/>
                  <a:pt x="37896" y="18658"/>
                  <a:pt x="38423" y="5323"/>
                </a:cubicBezTo>
                <a:lnTo>
                  <a:pt x="39875" y="1"/>
                </a:lnTo>
                <a:close/>
              </a:path>
            </a:pathLst>
          </a:custGeom>
        </p:spPr>
      </p:pic>
      <p:sp>
        <p:nvSpPr>
          <p:cNvPr id="2" name="Title 1">
            <a:extLst>
              <a:ext uri="{FF2B5EF4-FFF2-40B4-BE49-F238E27FC236}">
                <a16:creationId xmlns:a16="http://schemas.microsoft.com/office/drawing/2014/main" id="{AC319C4E-2D3D-FFAF-6D46-77D1AA2E9E71}"/>
              </a:ext>
            </a:extLst>
          </p:cNvPr>
          <p:cNvSpPr>
            <a:spLocks noGrp="1"/>
          </p:cNvSpPr>
          <p:nvPr>
            <p:ph type="title"/>
          </p:nvPr>
        </p:nvSpPr>
        <p:spPr>
          <a:xfrm>
            <a:off x="437630" y="2369302"/>
            <a:ext cx="3161940" cy="2640247"/>
          </a:xfrm>
        </p:spPr>
        <p:txBody>
          <a:bodyPr vert="horz" lIns="91440" tIns="45720" rIns="91440" bIns="45720" rtlCol="0" anchor="b">
            <a:normAutofit/>
          </a:bodyPr>
          <a:lstStyle/>
          <a:p>
            <a:r>
              <a:rPr lang="en-US" sz="3600" dirty="0">
                <a:solidFill>
                  <a:schemeClr val="tx1">
                    <a:lumMod val="85000"/>
                    <a:lumOff val="15000"/>
                  </a:schemeClr>
                </a:solidFill>
              </a:rPr>
              <a:t>Blessed are the pure in heart, for they will see God.</a:t>
            </a:r>
          </a:p>
        </p:txBody>
      </p:sp>
    </p:spTree>
    <p:extLst>
      <p:ext uri="{BB962C8B-B14F-4D97-AF65-F5344CB8AC3E}">
        <p14:creationId xmlns:p14="http://schemas.microsoft.com/office/powerpoint/2010/main" val="33288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E7B246-7066-6E27-8276-587B22D56EDA}"/>
            </a:ext>
          </a:extLst>
        </p:cNvPr>
        <p:cNvGrpSpPr/>
        <p:nvPr/>
      </p:nvGrpSpPr>
      <p:grpSpPr>
        <a:xfrm>
          <a:off x="0" y="0"/>
          <a:ext cx="0" cy="0"/>
          <a:chOff x="0" y="0"/>
          <a:chExt cx="0" cy="0"/>
        </a:xfrm>
      </p:grpSpPr>
      <p:sp useBgFill="1">
        <p:nvSpPr>
          <p:cNvPr id="68" name="Rectangle 67">
            <a:extLst>
              <a:ext uri="{FF2B5EF4-FFF2-40B4-BE49-F238E27FC236}">
                <a16:creationId xmlns:a16="http://schemas.microsoft.com/office/drawing/2014/main" id="{B18C7F86-24F9-3531-E59F-D281199DA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792E26BF-BAE8-0AA0-57D2-EB551FEF4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5135971" cy="687164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B63EECC7-A80E-517C-953E-ABBCF125F195}"/>
              </a:ext>
            </a:extLst>
          </p:cNvPr>
          <p:cNvPicPr>
            <a:picLocks noChangeAspect="1"/>
          </p:cNvPicPr>
          <p:nvPr/>
        </p:nvPicPr>
        <p:blipFill>
          <a:blip r:embed="rId2">
            <a:extLst>
              <a:ext uri="{28A0092B-C50C-407E-A947-70E740481C1C}">
                <a14:useLocalDpi xmlns:a14="http://schemas.microsoft.com/office/drawing/2010/main" val="0"/>
              </a:ext>
            </a:extLst>
          </a:blip>
          <a:srcRect l="12347" r="11903"/>
          <a:stretch/>
        </p:blipFill>
        <p:spPr>
          <a:xfrm>
            <a:off x="2915455" y="10"/>
            <a:ext cx="9276545" cy="6857990"/>
          </a:xfrm>
          <a:custGeom>
            <a:avLst/>
            <a:gdLst/>
            <a:ahLst/>
            <a:cxnLst/>
            <a:rect l="l" t="t" r="r" b="b"/>
            <a:pathLst>
              <a:path w="9276545" h="6871647">
                <a:moveTo>
                  <a:pt x="9276545" y="0"/>
                </a:moveTo>
                <a:lnTo>
                  <a:pt x="9276545" y="6858000"/>
                </a:lnTo>
                <a:lnTo>
                  <a:pt x="1546051" y="6871647"/>
                </a:lnTo>
                <a:lnTo>
                  <a:pt x="1535751" y="6828910"/>
                </a:lnTo>
                <a:cubicBezTo>
                  <a:pt x="1530460" y="6775140"/>
                  <a:pt x="1515370" y="6618042"/>
                  <a:pt x="1514301" y="6549029"/>
                </a:cubicBezTo>
                <a:cubicBezTo>
                  <a:pt x="1518045" y="6491396"/>
                  <a:pt x="1528503" y="6450608"/>
                  <a:pt x="1529339" y="6414828"/>
                </a:cubicBezTo>
                <a:cubicBezTo>
                  <a:pt x="1525062" y="6359280"/>
                  <a:pt x="1502062" y="6307149"/>
                  <a:pt x="1493941" y="6268848"/>
                </a:cubicBezTo>
                <a:cubicBezTo>
                  <a:pt x="1502669" y="6254191"/>
                  <a:pt x="1469920" y="6200171"/>
                  <a:pt x="1480613" y="6185025"/>
                </a:cubicBezTo>
                <a:cubicBezTo>
                  <a:pt x="1481020" y="6164522"/>
                  <a:pt x="1458164" y="6060790"/>
                  <a:pt x="1443364" y="6018360"/>
                </a:cubicBezTo>
                <a:cubicBezTo>
                  <a:pt x="1426694" y="5970758"/>
                  <a:pt x="1390307" y="5920074"/>
                  <a:pt x="1380584" y="5899407"/>
                </a:cubicBezTo>
                <a:cubicBezTo>
                  <a:pt x="1370860" y="5878740"/>
                  <a:pt x="1392244" y="5920877"/>
                  <a:pt x="1385023" y="5894356"/>
                </a:cubicBezTo>
                <a:cubicBezTo>
                  <a:pt x="1377800" y="5867835"/>
                  <a:pt x="1345702" y="5770498"/>
                  <a:pt x="1337254" y="5740279"/>
                </a:cubicBezTo>
                <a:cubicBezTo>
                  <a:pt x="1353956" y="5738860"/>
                  <a:pt x="1323673" y="5722040"/>
                  <a:pt x="1334321" y="5713042"/>
                </a:cubicBezTo>
                <a:cubicBezTo>
                  <a:pt x="1343675" y="5706701"/>
                  <a:pt x="1336672" y="5700118"/>
                  <a:pt x="1335877" y="5692870"/>
                </a:cubicBezTo>
                <a:cubicBezTo>
                  <a:pt x="1343201" y="5683812"/>
                  <a:pt x="1329617" y="5652064"/>
                  <a:pt x="1319978" y="5643427"/>
                </a:cubicBezTo>
                <a:cubicBezTo>
                  <a:pt x="1286551" y="5622177"/>
                  <a:pt x="1310947" y="5579803"/>
                  <a:pt x="1285321" y="5562271"/>
                </a:cubicBezTo>
                <a:cubicBezTo>
                  <a:pt x="1281540" y="5556238"/>
                  <a:pt x="1279983" y="5550455"/>
                  <a:pt x="1279815" y="5544867"/>
                </a:cubicBezTo>
                <a:lnTo>
                  <a:pt x="1282507" y="5529404"/>
                </a:lnTo>
                <a:lnTo>
                  <a:pt x="1289604" y="5525378"/>
                </a:lnTo>
                <a:lnTo>
                  <a:pt x="1287766" y="5515726"/>
                </a:lnTo>
                <a:lnTo>
                  <a:pt x="1288829" y="5513051"/>
                </a:lnTo>
                <a:cubicBezTo>
                  <a:pt x="1290896" y="5507946"/>
                  <a:pt x="1292688" y="5502897"/>
                  <a:pt x="1293373" y="5497833"/>
                </a:cubicBezTo>
                <a:cubicBezTo>
                  <a:pt x="1288690" y="5483829"/>
                  <a:pt x="1272696" y="5459278"/>
                  <a:pt x="1260736" y="5429027"/>
                </a:cubicBezTo>
                <a:cubicBezTo>
                  <a:pt x="1238579" y="5396416"/>
                  <a:pt x="1238884" y="5351600"/>
                  <a:pt x="1221610" y="5316328"/>
                </a:cubicBezTo>
                <a:lnTo>
                  <a:pt x="1216099" y="5309330"/>
                </a:lnTo>
                <a:lnTo>
                  <a:pt x="1217278" y="5279477"/>
                </a:lnTo>
                <a:cubicBezTo>
                  <a:pt x="1221588" y="5274318"/>
                  <a:pt x="1222716" y="5266940"/>
                  <a:pt x="1218469" y="5260597"/>
                </a:cubicBezTo>
                <a:lnTo>
                  <a:pt x="1206220" y="5152555"/>
                </a:lnTo>
                <a:cubicBezTo>
                  <a:pt x="1205294" y="5116878"/>
                  <a:pt x="1196908" y="5101727"/>
                  <a:pt x="1212921" y="5046536"/>
                </a:cubicBezTo>
                <a:cubicBezTo>
                  <a:pt x="1234138" y="4987918"/>
                  <a:pt x="1204801" y="4903116"/>
                  <a:pt x="1212183" y="4837345"/>
                </a:cubicBezTo>
                <a:cubicBezTo>
                  <a:pt x="1183151" y="4802424"/>
                  <a:pt x="1209228" y="4821062"/>
                  <a:pt x="1202048" y="4784195"/>
                </a:cubicBezTo>
                <a:cubicBezTo>
                  <a:pt x="1202483" y="4760878"/>
                  <a:pt x="1202919" y="4737561"/>
                  <a:pt x="1203354" y="4714245"/>
                </a:cubicBezTo>
                <a:lnTo>
                  <a:pt x="1201502" y="4700836"/>
                </a:lnTo>
                <a:lnTo>
                  <a:pt x="1194919" y="4697224"/>
                </a:lnTo>
                <a:lnTo>
                  <a:pt x="1187792" y="4677162"/>
                </a:lnTo>
                <a:cubicBezTo>
                  <a:pt x="1186060" y="4669625"/>
                  <a:pt x="1185291" y="4661478"/>
                  <a:pt x="1186080" y="4652429"/>
                </a:cubicBezTo>
                <a:cubicBezTo>
                  <a:pt x="1199189" y="4622456"/>
                  <a:pt x="1167081" y="4571771"/>
                  <a:pt x="1184722" y="4534840"/>
                </a:cubicBezTo>
                <a:cubicBezTo>
                  <a:pt x="1182407" y="4499077"/>
                  <a:pt x="1175424" y="4460227"/>
                  <a:pt x="1172188" y="4437851"/>
                </a:cubicBezTo>
                <a:cubicBezTo>
                  <a:pt x="1161331" y="4428466"/>
                  <a:pt x="1178123" y="4398274"/>
                  <a:pt x="1165306" y="4400581"/>
                </a:cubicBezTo>
                <a:cubicBezTo>
                  <a:pt x="1171061" y="4389819"/>
                  <a:pt x="1173552" y="4346771"/>
                  <a:pt x="1168602" y="4335651"/>
                </a:cubicBezTo>
                <a:lnTo>
                  <a:pt x="1178384" y="4280215"/>
                </a:lnTo>
                <a:lnTo>
                  <a:pt x="1177294" y="4274660"/>
                </a:lnTo>
                <a:cubicBezTo>
                  <a:pt x="1177138" y="4268882"/>
                  <a:pt x="1177520" y="4251103"/>
                  <a:pt x="1177448" y="4245552"/>
                </a:cubicBezTo>
                <a:cubicBezTo>
                  <a:pt x="1177252" y="4244155"/>
                  <a:pt x="1177058" y="4242757"/>
                  <a:pt x="1176863" y="4241361"/>
                </a:cubicBezTo>
                <a:lnTo>
                  <a:pt x="1162386" y="4207167"/>
                </a:lnTo>
                <a:cubicBezTo>
                  <a:pt x="1162950" y="4202536"/>
                  <a:pt x="1174655" y="4199565"/>
                  <a:pt x="1174343" y="4192380"/>
                </a:cubicBezTo>
                <a:lnTo>
                  <a:pt x="1160516" y="4164062"/>
                </a:lnTo>
                <a:lnTo>
                  <a:pt x="1161365" y="4158623"/>
                </a:lnTo>
                <a:lnTo>
                  <a:pt x="1144878" y="4076261"/>
                </a:lnTo>
                <a:lnTo>
                  <a:pt x="1123687" y="4005692"/>
                </a:lnTo>
                <a:lnTo>
                  <a:pt x="1096720" y="3754257"/>
                </a:lnTo>
                <a:cubicBezTo>
                  <a:pt x="1083618" y="3639924"/>
                  <a:pt x="1064313" y="3636659"/>
                  <a:pt x="1047682" y="3517638"/>
                </a:cubicBezTo>
                <a:cubicBezTo>
                  <a:pt x="1048550" y="3477187"/>
                  <a:pt x="1049418" y="3436735"/>
                  <a:pt x="1050285" y="3396284"/>
                </a:cubicBezTo>
                <a:lnTo>
                  <a:pt x="1030166" y="3320814"/>
                </a:lnTo>
                <a:lnTo>
                  <a:pt x="1034128" y="3260443"/>
                </a:lnTo>
                <a:lnTo>
                  <a:pt x="1007751" y="3198916"/>
                </a:lnTo>
                <a:cubicBezTo>
                  <a:pt x="1003323" y="3193074"/>
                  <a:pt x="1001150" y="3187393"/>
                  <a:pt x="1000384" y="3181839"/>
                </a:cubicBezTo>
                <a:cubicBezTo>
                  <a:pt x="1000734" y="3176675"/>
                  <a:pt x="1001085" y="3171511"/>
                  <a:pt x="1001435" y="3166346"/>
                </a:cubicBezTo>
                <a:lnTo>
                  <a:pt x="968918" y="3112638"/>
                </a:lnTo>
                <a:cubicBezTo>
                  <a:pt x="957125" y="3092489"/>
                  <a:pt x="955617" y="3065232"/>
                  <a:pt x="934483" y="3031628"/>
                </a:cubicBezTo>
                <a:cubicBezTo>
                  <a:pt x="914631" y="2997037"/>
                  <a:pt x="908933" y="3005661"/>
                  <a:pt x="879229" y="2948196"/>
                </a:cubicBezTo>
                <a:cubicBezTo>
                  <a:pt x="850845" y="2897154"/>
                  <a:pt x="820829" y="2806798"/>
                  <a:pt x="798666" y="2761198"/>
                </a:cubicBezTo>
                <a:cubicBezTo>
                  <a:pt x="773970" y="2714562"/>
                  <a:pt x="758278" y="2715446"/>
                  <a:pt x="746962" y="2694939"/>
                </a:cubicBezTo>
                <a:lnTo>
                  <a:pt x="712796" y="2614779"/>
                </a:lnTo>
                <a:lnTo>
                  <a:pt x="697701" y="2600020"/>
                </a:lnTo>
                <a:cubicBezTo>
                  <a:pt x="697743" y="2598787"/>
                  <a:pt x="697784" y="2597555"/>
                  <a:pt x="697823" y="2596321"/>
                </a:cubicBezTo>
                <a:lnTo>
                  <a:pt x="679645" y="2572602"/>
                </a:lnTo>
                <a:lnTo>
                  <a:pt x="680789" y="2571831"/>
                </a:lnTo>
                <a:cubicBezTo>
                  <a:pt x="682946" y="2569560"/>
                  <a:pt x="683757" y="2566863"/>
                  <a:pt x="681771" y="2563200"/>
                </a:cubicBezTo>
                <a:cubicBezTo>
                  <a:pt x="705290" y="2562299"/>
                  <a:pt x="688388" y="2558438"/>
                  <a:pt x="680456" y="2547723"/>
                </a:cubicBezTo>
                <a:cubicBezTo>
                  <a:pt x="679482" y="2534148"/>
                  <a:pt x="677183" y="2493617"/>
                  <a:pt x="675922" y="2481749"/>
                </a:cubicBezTo>
                <a:lnTo>
                  <a:pt x="672894" y="2476509"/>
                </a:lnTo>
                <a:lnTo>
                  <a:pt x="673143" y="2476297"/>
                </a:lnTo>
                <a:cubicBezTo>
                  <a:pt x="673152" y="2474932"/>
                  <a:pt x="672405" y="2473126"/>
                  <a:pt x="670567" y="2470561"/>
                </a:cubicBezTo>
                <a:lnTo>
                  <a:pt x="667369" y="2466951"/>
                </a:lnTo>
                <a:lnTo>
                  <a:pt x="661495" y="2456785"/>
                </a:lnTo>
                <a:cubicBezTo>
                  <a:pt x="661510" y="2455387"/>
                  <a:pt x="661525" y="2453987"/>
                  <a:pt x="661540" y="2452588"/>
                </a:cubicBezTo>
                <a:lnTo>
                  <a:pt x="664540" y="2449913"/>
                </a:lnTo>
                <a:lnTo>
                  <a:pt x="663581" y="2449129"/>
                </a:lnTo>
                <a:cubicBezTo>
                  <a:pt x="653014" y="2444453"/>
                  <a:pt x="642406" y="2445872"/>
                  <a:pt x="663129" y="2426579"/>
                </a:cubicBezTo>
                <a:cubicBezTo>
                  <a:pt x="643271" y="2414167"/>
                  <a:pt x="657229" y="2404769"/>
                  <a:pt x="650205" y="2379928"/>
                </a:cubicBezTo>
                <a:cubicBezTo>
                  <a:pt x="634911" y="2374359"/>
                  <a:pt x="634260" y="2365346"/>
                  <a:pt x="638008" y="2354824"/>
                </a:cubicBezTo>
                <a:cubicBezTo>
                  <a:pt x="621083" y="2334576"/>
                  <a:pt x="620949" y="2310146"/>
                  <a:pt x="609851" y="2284299"/>
                </a:cubicBezTo>
                <a:lnTo>
                  <a:pt x="585585" y="2155739"/>
                </a:lnTo>
                <a:lnTo>
                  <a:pt x="581391" y="2152892"/>
                </a:lnTo>
                <a:cubicBezTo>
                  <a:pt x="578821" y="2150768"/>
                  <a:pt x="577525" y="2149149"/>
                  <a:pt x="577083" y="2147807"/>
                </a:cubicBezTo>
                <a:lnTo>
                  <a:pt x="577251" y="2147544"/>
                </a:lnTo>
                <a:lnTo>
                  <a:pt x="546845" y="2085601"/>
                </a:lnTo>
                <a:cubicBezTo>
                  <a:pt x="538270" y="2073917"/>
                  <a:pt x="486356" y="1955894"/>
                  <a:pt x="470837" y="1931362"/>
                </a:cubicBezTo>
                <a:lnTo>
                  <a:pt x="428154" y="1657167"/>
                </a:lnTo>
                <a:lnTo>
                  <a:pt x="392797" y="1510175"/>
                </a:lnTo>
                <a:cubicBezTo>
                  <a:pt x="380165" y="1504446"/>
                  <a:pt x="369910" y="1451095"/>
                  <a:pt x="372847" y="1440507"/>
                </a:cubicBezTo>
                <a:cubicBezTo>
                  <a:pt x="369015" y="1433783"/>
                  <a:pt x="338503" y="1376212"/>
                  <a:pt x="344479" y="1367690"/>
                </a:cubicBezTo>
                <a:cubicBezTo>
                  <a:pt x="332264" y="1342150"/>
                  <a:pt x="321736" y="1310521"/>
                  <a:pt x="299558" y="1287266"/>
                </a:cubicBezTo>
                <a:cubicBezTo>
                  <a:pt x="277380" y="1264010"/>
                  <a:pt x="259203" y="1269909"/>
                  <a:pt x="243216" y="1249403"/>
                </a:cubicBezTo>
                <a:cubicBezTo>
                  <a:pt x="227230" y="1228898"/>
                  <a:pt x="218454" y="1166841"/>
                  <a:pt x="203639" y="1164232"/>
                </a:cubicBezTo>
                <a:cubicBezTo>
                  <a:pt x="192352" y="1144923"/>
                  <a:pt x="198158" y="1133798"/>
                  <a:pt x="169195" y="1087898"/>
                </a:cubicBezTo>
                <a:cubicBezTo>
                  <a:pt x="139228" y="1002950"/>
                  <a:pt x="140891" y="969630"/>
                  <a:pt x="98775" y="910071"/>
                </a:cubicBezTo>
                <a:cubicBezTo>
                  <a:pt x="45025" y="831068"/>
                  <a:pt x="34038" y="817468"/>
                  <a:pt x="43820" y="712632"/>
                </a:cubicBezTo>
                <a:cubicBezTo>
                  <a:pt x="34816" y="659496"/>
                  <a:pt x="43273" y="613587"/>
                  <a:pt x="44748" y="591246"/>
                </a:cubicBezTo>
                <a:lnTo>
                  <a:pt x="36767" y="546725"/>
                </a:lnTo>
                <a:cubicBezTo>
                  <a:pt x="36093" y="528360"/>
                  <a:pt x="35418" y="509996"/>
                  <a:pt x="34744" y="491632"/>
                </a:cubicBezTo>
                <a:cubicBezTo>
                  <a:pt x="34670" y="458441"/>
                  <a:pt x="29296" y="473054"/>
                  <a:pt x="29222" y="439863"/>
                </a:cubicBezTo>
                <a:cubicBezTo>
                  <a:pt x="29152" y="439762"/>
                  <a:pt x="2578" y="397168"/>
                  <a:pt x="2507" y="397065"/>
                </a:cubicBezTo>
                <a:cubicBezTo>
                  <a:pt x="-7796" y="385479"/>
                  <a:pt x="17492" y="336832"/>
                  <a:pt x="9810" y="317232"/>
                </a:cubicBezTo>
                <a:lnTo>
                  <a:pt x="25323" y="268841"/>
                </a:lnTo>
                <a:cubicBezTo>
                  <a:pt x="20582" y="241406"/>
                  <a:pt x="55391" y="238509"/>
                  <a:pt x="50278" y="195107"/>
                </a:cubicBezTo>
                <a:cubicBezTo>
                  <a:pt x="49891" y="157638"/>
                  <a:pt x="41873" y="124837"/>
                  <a:pt x="47653" y="93413"/>
                </a:cubicBezTo>
                <a:cubicBezTo>
                  <a:pt x="41389" y="80245"/>
                  <a:pt x="38874" y="67990"/>
                  <a:pt x="48323" y="56668"/>
                </a:cubicBezTo>
                <a:cubicBezTo>
                  <a:pt x="46028" y="30349"/>
                  <a:pt x="37896" y="18658"/>
                  <a:pt x="38423" y="5323"/>
                </a:cubicBezTo>
                <a:lnTo>
                  <a:pt x="39875" y="1"/>
                </a:lnTo>
                <a:close/>
              </a:path>
            </a:pathLst>
          </a:custGeom>
        </p:spPr>
      </p:pic>
      <p:sp>
        <p:nvSpPr>
          <p:cNvPr id="2" name="Title 1">
            <a:extLst>
              <a:ext uri="{FF2B5EF4-FFF2-40B4-BE49-F238E27FC236}">
                <a16:creationId xmlns:a16="http://schemas.microsoft.com/office/drawing/2014/main" id="{610A11B3-444D-FD3C-7398-DE2CA3739DC5}"/>
              </a:ext>
            </a:extLst>
          </p:cNvPr>
          <p:cNvSpPr>
            <a:spLocks noGrp="1"/>
          </p:cNvSpPr>
          <p:nvPr>
            <p:ph type="title"/>
          </p:nvPr>
        </p:nvSpPr>
        <p:spPr>
          <a:xfrm>
            <a:off x="465339" y="263236"/>
            <a:ext cx="3161940" cy="4696691"/>
          </a:xfrm>
        </p:spPr>
        <p:txBody>
          <a:bodyPr vert="horz" lIns="91440" tIns="45720" rIns="91440" bIns="45720" rtlCol="0" anchor="b">
            <a:normAutofit/>
          </a:bodyPr>
          <a:lstStyle/>
          <a:p>
            <a:r>
              <a:rPr lang="en-US" sz="3600" dirty="0">
                <a:solidFill>
                  <a:schemeClr val="tx1">
                    <a:lumMod val="85000"/>
                    <a:lumOff val="15000"/>
                  </a:schemeClr>
                </a:solidFill>
              </a:rPr>
              <a:t>Release old grudges, resentments, hatred and limiting beliefs and you will see the Divine in everyone and everything.</a:t>
            </a:r>
          </a:p>
        </p:txBody>
      </p:sp>
      <p:sp>
        <p:nvSpPr>
          <p:cNvPr id="3" name="TextBox 2">
            <a:extLst>
              <a:ext uri="{FF2B5EF4-FFF2-40B4-BE49-F238E27FC236}">
                <a16:creationId xmlns:a16="http://schemas.microsoft.com/office/drawing/2014/main" id="{D2B5048A-02C3-DC5A-9370-85194B23F3F4}"/>
              </a:ext>
            </a:extLst>
          </p:cNvPr>
          <p:cNvSpPr txBox="1"/>
          <p:nvPr/>
        </p:nvSpPr>
        <p:spPr>
          <a:xfrm>
            <a:off x="363553" y="5493465"/>
            <a:ext cx="5103804" cy="830997"/>
          </a:xfrm>
          <a:prstGeom prst="rect">
            <a:avLst/>
          </a:prstGeom>
          <a:noFill/>
        </p:spPr>
        <p:txBody>
          <a:bodyPr wrap="square" rtlCol="0">
            <a:spAutoFit/>
          </a:bodyPr>
          <a:lstStyle/>
          <a:p>
            <a:r>
              <a:rPr lang="en-CA" sz="2400" dirty="0"/>
              <a:t>Spiritual Practices: Shadow </a:t>
            </a:r>
          </a:p>
          <a:p>
            <a:r>
              <a:rPr lang="en-CA" sz="2400" dirty="0"/>
              <a:t>work, enneagram, meditation.</a:t>
            </a:r>
          </a:p>
        </p:txBody>
      </p:sp>
    </p:spTree>
    <p:extLst>
      <p:ext uri="{BB962C8B-B14F-4D97-AF65-F5344CB8AC3E}">
        <p14:creationId xmlns:p14="http://schemas.microsoft.com/office/powerpoint/2010/main" val="3163913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B2CE26F-41BD-0AA4-F54D-C13FD17C2753}"/>
            </a:ext>
          </a:extLst>
        </p:cNvPr>
        <p:cNvGrpSpPr/>
        <p:nvPr/>
      </p:nvGrpSpPr>
      <p:grpSpPr>
        <a:xfrm>
          <a:off x="0" y="0"/>
          <a:ext cx="0" cy="0"/>
          <a:chOff x="0" y="0"/>
          <a:chExt cx="0" cy="0"/>
        </a:xfrm>
      </p:grpSpPr>
      <p:sp useBgFill="1">
        <p:nvSpPr>
          <p:cNvPr id="86" name="Rectangle 85">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559294"/>
            <a:ext cx="12191999" cy="6298279"/>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28"/>
            <a:ext cx="6096001" cy="6858000"/>
          </a:xfrm>
          <a:prstGeom prst="rect">
            <a:avLst/>
          </a:prstGeom>
          <a:gradFill>
            <a:gsLst>
              <a:gs pos="13000">
                <a:srgbClr val="000000">
                  <a:alpha val="72000"/>
                </a:srgbClr>
              </a:gs>
              <a:gs pos="99000">
                <a:schemeClr val="accent1">
                  <a:lumMod val="50000"/>
                  <a:alpha val="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B1C1280-1508-0525-08D2-D9D8816E1E46}"/>
              </a:ext>
            </a:extLst>
          </p:cNvPr>
          <p:cNvSpPr>
            <a:spLocks noGrp="1"/>
          </p:cNvSpPr>
          <p:nvPr>
            <p:ph type="title"/>
          </p:nvPr>
        </p:nvSpPr>
        <p:spPr>
          <a:xfrm>
            <a:off x="1145136" y="1028700"/>
            <a:ext cx="9947305" cy="1090657"/>
          </a:xfrm>
        </p:spPr>
        <p:txBody>
          <a:bodyPr vert="horz" lIns="91440" tIns="45720" rIns="91440" bIns="45720" rtlCol="0" anchor="b">
            <a:normAutofit/>
          </a:bodyPr>
          <a:lstStyle/>
          <a:p>
            <a:pPr algn="ctr"/>
            <a:r>
              <a:rPr lang="en-US" sz="3400">
                <a:solidFill>
                  <a:srgbClr val="FFFFFF"/>
                </a:solidFill>
              </a:rPr>
              <a:t>Blessed are the peacemakers, for they will be called children of God.</a:t>
            </a:r>
          </a:p>
        </p:txBody>
      </p:sp>
      <p:sp>
        <p:nvSpPr>
          <p:cNvPr id="94" name="Freeform: Shape 93">
            <a:extLst>
              <a:ext uri="{FF2B5EF4-FFF2-40B4-BE49-F238E27FC236}">
                <a16:creationId xmlns:a16="http://schemas.microsoft.com/office/drawing/2014/main" id="{32B3ACB3-D689-442E-8A40-8680B0FEB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063256" y="400727"/>
            <a:ext cx="4065484" cy="8849062"/>
          </a:xfrm>
          <a:custGeom>
            <a:avLst/>
            <a:gdLst>
              <a:gd name="connsiteX0" fmla="*/ 0 w 4065484"/>
              <a:gd name="connsiteY0" fmla="*/ 4424531 h 8849062"/>
              <a:gd name="connsiteX1" fmla="*/ 3899197 w 4065484"/>
              <a:gd name="connsiteY1" fmla="*/ 8840480 h 8849062"/>
              <a:gd name="connsiteX2" fmla="*/ 4065484 w 4065484"/>
              <a:gd name="connsiteY2" fmla="*/ 8849062 h 8849062"/>
              <a:gd name="connsiteX3" fmla="*/ 4065483 w 4065484"/>
              <a:gd name="connsiteY3" fmla="*/ 0 h 8849062"/>
              <a:gd name="connsiteX4" fmla="*/ 3899197 w 4065484"/>
              <a:gd name="connsiteY4" fmla="*/ 8581 h 8849062"/>
              <a:gd name="connsiteX5" fmla="*/ 0 w 4065484"/>
              <a:gd name="connsiteY5" fmla="*/ 4424531 h 884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5484" h="8849062">
                <a:moveTo>
                  <a:pt x="0" y="4424531"/>
                </a:moveTo>
                <a:cubicBezTo>
                  <a:pt x="0" y="6722831"/>
                  <a:pt x="1709076" y="8613167"/>
                  <a:pt x="3899197" y="8840480"/>
                </a:cubicBezTo>
                <a:lnTo>
                  <a:pt x="4065484" y="8849062"/>
                </a:lnTo>
                <a:lnTo>
                  <a:pt x="4065483" y="0"/>
                </a:lnTo>
                <a:lnTo>
                  <a:pt x="3899197" y="8581"/>
                </a:lnTo>
                <a:cubicBezTo>
                  <a:pt x="1709075" y="235897"/>
                  <a:pt x="0" y="2126232"/>
                  <a:pt x="0" y="4424531"/>
                </a:cubicBezTo>
                <a:close/>
              </a:path>
            </a:pathLst>
          </a:custGeom>
          <a:gradFill flip="none" rotWithShape="1">
            <a:gsLst>
              <a:gs pos="0">
                <a:schemeClr val="accent1">
                  <a:alpha val="5000"/>
                </a:schemeClr>
              </a:gs>
              <a:gs pos="68000">
                <a:schemeClr val="accent1">
                  <a:alpha val="15000"/>
                </a:schemeClr>
              </a:gs>
            </a:gsLst>
            <a:lin ang="21594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C6B26644-A68B-3586-9451-69A2463A42D3}"/>
              </a:ext>
            </a:extLst>
          </p:cNvPr>
          <p:cNvPicPr>
            <a:picLocks noChangeAspect="1"/>
          </p:cNvPicPr>
          <p:nvPr/>
        </p:nvPicPr>
        <p:blipFill>
          <a:blip r:embed="rId2">
            <a:extLst>
              <a:ext uri="{28A0092B-C50C-407E-A947-70E740481C1C}">
                <a14:useLocalDpi xmlns:a14="http://schemas.microsoft.com/office/drawing/2010/main" val="0"/>
              </a:ext>
            </a:extLst>
          </a:blip>
          <a:srcRect t="8367" r="1" b="8368"/>
          <a:stretch/>
        </p:blipFill>
        <p:spPr>
          <a:xfrm>
            <a:off x="2343302" y="3351745"/>
            <a:ext cx="7519558" cy="3506255"/>
          </a:xfrm>
          <a:custGeom>
            <a:avLst/>
            <a:gdLst/>
            <a:ahLst/>
            <a:cxnLst/>
            <a:rect l="l" t="t" r="r" b="b"/>
            <a:pathLst>
              <a:path w="7519558" h="3506255">
                <a:moveTo>
                  <a:pt x="3759779" y="0"/>
                </a:moveTo>
                <a:cubicBezTo>
                  <a:pt x="5713450" y="0"/>
                  <a:pt x="7320331" y="1484777"/>
                  <a:pt x="7513560" y="3387468"/>
                </a:cubicBezTo>
                <a:lnTo>
                  <a:pt x="7519558" y="3506255"/>
                </a:lnTo>
                <a:lnTo>
                  <a:pt x="0" y="3506255"/>
                </a:lnTo>
                <a:lnTo>
                  <a:pt x="5998" y="3387468"/>
                </a:lnTo>
                <a:cubicBezTo>
                  <a:pt x="199227" y="1484777"/>
                  <a:pt x="1806109" y="0"/>
                  <a:pt x="3759779" y="0"/>
                </a:cubicBezTo>
                <a:close/>
              </a:path>
            </a:pathLst>
          </a:custGeom>
        </p:spPr>
      </p:pic>
    </p:spTree>
    <p:extLst>
      <p:ext uri="{BB962C8B-B14F-4D97-AF65-F5344CB8AC3E}">
        <p14:creationId xmlns:p14="http://schemas.microsoft.com/office/powerpoint/2010/main" val="926628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2EF4AB1-3BA2-8FD2-99F8-E72059A5EDE4}"/>
            </a:ext>
          </a:extLst>
        </p:cNvPr>
        <p:cNvGrpSpPr/>
        <p:nvPr/>
      </p:nvGrpSpPr>
      <p:grpSpPr>
        <a:xfrm>
          <a:off x="0" y="0"/>
          <a:ext cx="0" cy="0"/>
          <a:chOff x="0" y="0"/>
          <a:chExt cx="0" cy="0"/>
        </a:xfrm>
      </p:grpSpPr>
      <p:sp useBgFill="1">
        <p:nvSpPr>
          <p:cNvPr id="86" name="Rectangle 85">
            <a:extLst>
              <a:ext uri="{FF2B5EF4-FFF2-40B4-BE49-F238E27FC236}">
                <a16:creationId xmlns:a16="http://schemas.microsoft.com/office/drawing/2014/main" id="{6A70088F-1D23-4E08-FF38-79AC216DF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D59E58CF-83D8-FAFC-281B-9E89A0A48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EABE43B0-53B2-E1AF-12F4-52F71B1E24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559294"/>
            <a:ext cx="12191999" cy="6298279"/>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647629A6-54D2-D729-C2C3-806FF2D187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28"/>
            <a:ext cx="6096001" cy="6858000"/>
          </a:xfrm>
          <a:prstGeom prst="rect">
            <a:avLst/>
          </a:prstGeom>
          <a:gradFill>
            <a:gsLst>
              <a:gs pos="13000">
                <a:srgbClr val="000000">
                  <a:alpha val="72000"/>
                </a:srgbClr>
              </a:gs>
              <a:gs pos="99000">
                <a:schemeClr val="accent1">
                  <a:lumMod val="50000"/>
                  <a:alpha val="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F51DA0-0EB6-1E17-6705-B6A4EE0D2EE6}"/>
              </a:ext>
            </a:extLst>
          </p:cNvPr>
          <p:cNvSpPr>
            <a:spLocks noGrp="1"/>
          </p:cNvSpPr>
          <p:nvPr>
            <p:ph type="title"/>
          </p:nvPr>
        </p:nvSpPr>
        <p:spPr>
          <a:xfrm>
            <a:off x="1145136" y="1028700"/>
            <a:ext cx="9947305" cy="1603664"/>
          </a:xfrm>
        </p:spPr>
        <p:txBody>
          <a:bodyPr vert="horz" lIns="91440" tIns="45720" rIns="91440" bIns="45720" rtlCol="0" anchor="b">
            <a:normAutofit/>
          </a:bodyPr>
          <a:lstStyle/>
          <a:p>
            <a:pPr algn="ctr"/>
            <a:r>
              <a:rPr lang="en-US" sz="3400" dirty="0">
                <a:solidFill>
                  <a:srgbClr val="FFFFFF"/>
                </a:solidFill>
              </a:rPr>
              <a:t>End the internal conflict by accepting what is and choosing what is in alignment with your True Self that you may live from your Divine Nature.</a:t>
            </a:r>
          </a:p>
        </p:txBody>
      </p:sp>
      <p:sp>
        <p:nvSpPr>
          <p:cNvPr id="94" name="Freeform: Shape 93">
            <a:extLst>
              <a:ext uri="{FF2B5EF4-FFF2-40B4-BE49-F238E27FC236}">
                <a16:creationId xmlns:a16="http://schemas.microsoft.com/office/drawing/2014/main" id="{ED2AAB2C-CAC0-4352-8D2C-793734875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063256" y="400727"/>
            <a:ext cx="4065484" cy="8849062"/>
          </a:xfrm>
          <a:custGeom>
            <a:avLst/>
            <a:gdLst>
              <a:gd name="connsiteX0" fmla="*/ 0 w 4065484"/>
              <a:gd name="connsiteY0" fmla="*/ 4424531 h 8849062"/>
              <a:gd name="connsiteX1" fmla="*/ 3899197 w 4065484"/>
              <a:gd name="connsiteY1" fmla="*/ 8840480 h 8849062"/>
              <a:gd name="connsiteX2" fmla="*/ 4065484 w 4065484"/>
              <a:gd name="connsiteY2" fmla="*/ 8849062 h 8849062"/>
              <a:gd name="connsiteX3" fmla="*/ 4065483 w 4065484"/>
              <a:gd name="connsiteY3" fmla="*/ 0 h 8849062"/>
              <a:gd name="connsiteX4" fmla="*/ 3899197 w 4065484"/>
              <a:gd name="connsiteY4" fmla="*/ 8581 h 8849062"/>
              <a:gd name="connsiteX5" fmla="*/ 0 w 4065484"/>
              <a:gd name="connsiteY5" fmla="*/ 4424531 h 884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5484" h="8849062">
                <a:moveTo>
                  <a:pt x="0" y="4424531"/>
                </a:moveTo>
                <a:cubicBezTo>
                  <a:pt x="0" y="6722831"/>
                  <a:pt x="1709076" y="8613167"/>
                  <a:pt x="3899197" y="8840480"/>
                </a:cubicBezTo>
                <a:lnTo>
                  <a:pt x="4065484" y="8849062"/>
                </a:lnTo>
                <a:lnTo>
                  <a:pt x="4065483" y="0"/>
                </a:lnTo>
                <a:lnTo>
                  <a:pt x="3899197" y="8581"/>
                </a:lnTo>
                <a:cubicBezTo>
                  <a:pt x="1709075" y="235897"/>
                  <a:pt x="0" y="2126232"/>
                  <a:pt x="0" y="4424531"/>
                </a:cubicBezTo>
                <a:close/>
              </a:path>
            </a:pathLst>
          </a:custGeom>
          <a:gradFill flip="none" rotWithShape="1">
            <a:gsLst>
              <a:gs pos="0">
                <a:schemeClr val="accent1">
                  <a:alpha val="5000"/>
                </a:schemeClr>
              </a:gs>
              <a:gs pos="68000">
                <a:schemeClr val="accent1">
                  <a:alpha val="15000"/>
                </a:schemeClr>
              </a:gs>
            </a:gsLst>
            <a:lin ang="21594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Content Placeholder 5" descr="A group of people walking on a path&#10;&#10;AI-generated content may be incorrect.">
            <a:extLst>
              <a:ext uri="{FF2B5EF4-FFF2-40B4-BE49-F238E27FC236}">
                <a16:creationId xmlns:a16="http://schemas.microsoft.com/office/drawing/2014/main" id="{BB0400A8-90CC-4CF4-D33B-03CDA0FF52DC}"/>
              </a:ext>
            </a:extLst>
          </p:cNvPr>
          <p:cNvPicPr>
            <a:picLocks noChangeAspect="1"/>
          </p:cNvPicPr>
          <p:nvPr/>
        </p:nvPicPr>
        <p:blipFill>
          <a:blip r:embed="rId2">
            <a:extLst>
              <a:ext uri="{28A0092B-C50C-407E-A947-70E740481C1C}">
                <a14:useLocalDpi xmlns:a14="http://schemas.microsoft.com/office/drawing/2010/main" val="0"/>
              </a:ext>
            </a:extLst>
          </a:blip>
          <a:srcRect t="8367" r="1" b="8368"/>
          <a:stretch/>
        </p:blipFill>
        <p:spPr>
          <a:xfrm>
            <a:off x="2343302" y="3351745"/>
            <a:ext cx="7519558" cy="3506255"/>
          </a:xfrm>
          <a:custGeom>
            <a:avLst/>
            <a:gdLst/>
            <a:ahLst/>
            <a:cxnLst/>
            <a:rect l="l" t="t" r="r" b="b"/>
            <a:pathLst>
              <a:path w="7519558" h="3506255">
                <a:moveTo>
                  <a:pt x="3759779" y="0"/>
                </a:moveTo>
                <a:cubicBezTo>
                  <a:pt x="5713450" y="0"/>
                  <a:pt x="7320331" y="1484777"/>
                  <a:pt x="7513560" y="3387468"/>
                </a:cubicBezTo>
                <a:lnTo>
                  <a:pt x="7519558" y="3506255"/>
                </a:lnTo>
                <a:lnTo>
                  <a:pt x="0" y="3506255"/>
                </a:lnTo>
                <a:lnTo>
                  <a:pt x="5998" y="3387468"/>
                </a:lnTo>
                <a:cubicBezTo>
                  <a:pt x="199227" y="1484777"/>
                  <a:pt x="1806109" y="0"/>
                  <a:pt x="3759779" y="0"/>
                </a:cubicBezTo>
                <a:close/>
              </a:path>
            </a:pathLst>
          </a:custGeom>
        </p:spPr>
      </p:pic>
      <p:sp>
        <p:nvSpPr>
          <p:cNvPr id="3" name="TextBox 2">
            <a:extLst>
              <a:ext uri="{FF2B5EF4-FFF2-40B4-BE49-F238E27FC236}">
                <a16:creationId xmlns:a16="http://schemas.microsoft.com/office/drawing/2014/main" id="{C3BD3024-D153-920C-18E5-B214763E9484}"/>
              </a:ext>
            </a:extLst>
          </p:cNvPr>
          <p:cNvSpPr txBox="1"/>
          <p:nvPr/>
        </p:nvSpPr>
        <p:spPr>
          <a:xfrm>
            <a:off x="496098" y="3101771"/>
            <a:ext cx="5103804" cy="1938992"/>
          </a:xfrm>
          <a:prstGeom prst="rect">
            <a:avLst/>
          </a:prstGeom>
          <a:noFill/>
        </p:spPr>
        <p:txBody>
          <a:bodyPr wrap="square" rtlCol="0">
            <a:spAutoFit/>
          </a:bodyPr>
          <a:lstStyle/>
          <a:p>
            <a:r>
              <a:rPr lang="en-CA" sz="2400" dirty="0">
                <a:solidFill>
                  <a:schemeClr val="bg1"/>
                </a:solidFill>
              </a:rPr>
              <a:t>Spiritual Practices: Learn to hold </a:t>
            </a:r>
          </a:p>
          <a:p>
            <a:r>
              <a:rPr lang="en-CA" sz="2400" dirty="0">
                <a:solidFill>
                  <a:schemeClr val="bg1"/>
                </a:solidFill>
              </a:rPr>
              <a:t>opposites in your heart </a:t>
            </a:r>
          </a:p>
          <a:p>
            <a:r>
              <a:rPr lang="en-CA" sz="2400" dirty="0">
                <a:solidFill>
                  <a:schemeClr val="bg1"/>
                </a:solidFill>
              </a:rPr>
              <a:t>without resistance,</a:t>
            </a:r>
          </a:p>
          <a:p>
            <a:r>
              <a:rPr lang="en-CA" sz="2400" dirty="0">
                <a:solidFill>
                  <a:schemeClr val="bg1"/>
                </a:solidFill>
              </a:rPr>
              <a:t>Four Voices, </a:t>
            </a:r>
          </a:p>
          <a:p>
            <a:r>
              <a:rPr lang="en-CA" sz="2400" dirty="0">
                <a:solidFill>
                  <a:schemeClr val="bg1"/>
                </a:solidFill>
              </a:rPr>
              <a:t>Law of Three work.</a:t>
            </a:r>
          </a:p>
        </p:txBody>
      </p:sp>
    </p:spTree>
    <p:extLst>
      <p:ext uri="{BB962C8B-B14F-4D97-AF65-F5344CB8AC3E}">
        <p14:creationId xmlns:p14="http://schemas.microsoft.com/office/powerpoint/2010/main" val="1452779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129</TotalTime>
  <Words>369</Words>
  <Application>Microsoft Office PowerPoint</Application>
  <PresentationFormat>Widescreen</PresentationFormat>
  <Paragraphs>24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Blessed are you… A Metaphysical Stroll Through the Beatitudes Part 2 with Yvonne Racine</vt:lpstr>
      <vt:lpstr>Beatitudes of Jesus</vt:lpstr>
      <vt:lpstr>Blessedness of God</vt:lpstr>
      <vt:lpstr>Blessed are the merciful, for they will receive mercy.</vt:lpstr>
      <vt:lpstr>Find compassion and forgiveness in your heart for and regardless of what may be happening, you will experience the gift of compassion.</vt:lpstr>
      <vt:lpstr>Blessed are the pure in heart, for they will see God.</vt:lpstr>
      <vt:lpstr>Release old grudges, resentments, hatred and limiting beliefs and you will see the Divine in everyone and everything.</vt:lpstr>
      <vt:lpstr>Blessed are the peacemakers, for they will be called children of God.</vt:lpstr>
      <vt:lpstr>End the internal conflict by accepting what is and choosing what is in alignment with your True Self that you may live from your Divine Nature.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Yvonne Racine</dc:creator>
  <cp:lastModifiedBy>Yvonne Racine</cp:lastModifiedBy>
  <cp:revision>2</cp:revision>
  <cp:lastPrinted>2025-04-23T21:02:27Z</cp:lastPrinted>
  <dcterms:created xsi:type="dcterms:W3CDTF">2025-04-23T18:49:00Z</dcterms:created>
  <dcterms:modified xsi:type="dcterms:W3CDTF">2025-05-22T16:01:56Z</dcterms:modified>
</cp:coreProperties>
</file>